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coxsbazar_beach.jp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6858000"/>
          </a:xfrm>
          <a:prstGeom prst="rect">
            <a:avLst/>
          </a:prstGeom>
          <a:solidFill>
            <a:srgbClr val="0418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8229600" cy="18288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0" y="0"/>
            <a:ext cx="3959352" cy="18288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828800" y="1554480"/>
            <a:ext cx="8503920" cy="64008"/>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737360"/>
            <a:ext cx="11247120" cy="1371600"/>
          </a:xfrm>
          <a:prstGeom prst="rect">
            <a:avLst/>
          </a:prstGeom>
          <a:noFill/>
        </p:spPr>
        <p:txBody>
          <a:bodyPr wrap="square">
            <a:spAutoFit/>
          </a:bodyPr>
          <a:lstStyle/>
          <a:p>
            <a:pPr algn="ctr"/>
            <a:r>
              <a:rPr sz="3800" b="1" i="0">
                <a:solidFill>
                  <a:srgbClr val="FFFFFF"/>
                </a:solidFill>
              </a:rPr>
              <a:t>My Memorable Trip to Cox's Bazar</a:t>
            </a:r>
          </a:p>
        </p:txBody>
      </p:sp>
      <p:sp>
        <p:nvSpPr>
          <p:cNvPr id="8" name="TextBox 7"/>
          <p:cNvSpPr txBox="1"/>
          <p:nvPr/>
        </p:nvSpPr>
        <p:spPr>
          <a:xfrm>
            <a:off x="457200" y="3246120"/>
            <a:ext cx="11247120" cy="594360"/>
          </a:xfrm>
          <a:prstGeom prst="rect">
            <a:avLst/>
          </a:prstGeom>
          <a:noFill/>
        </p:spPr>
        <p:txBody>
          <a:bodyPr wrap="square">
            <a:spAutoFit/>
          </a:bodyPr>
          <a:lstStyle/>
          <a:p>
            <a:pPr algn="ctr"/>
            <a:r>
              <a:rPr sz="2000" b="0" i="1">
                <a:solidFill>
                  <a:srgbClr val="F5CB5C"/>
                </a:solidFill>
              </a:rPr>
              <a:t>An Unforgettable Journey with a Friend</a:t>
            </a:r>
          </a:p>
        </p:txBody>
      </p:sp>
      <p:sp>
        <p:nvSpPr>
          <p:cNvPr id="9" name="Rectangle 8"/>
          <p:cNvSpPr/>
          <p:nvPr/>
        </p:nvSpPr>
        <p:spPr>
          <a:xfrm>
            <a:off x="3474720" y="4005072"/>
            <a:ext cx="521208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017520" y="4754880"/>
            <a:ext cx="612648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017520" y="4809744"/>
            <a:ext cx="6126480" cy="1325880"/>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017520" y="6080760"/>
            <a:ext cx="612648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1/11</a:t>
            </a:r>
          </a:p>
        </p:txBody>
      </p:sp>
      <p:sp>
        <p:nvSpPr>
          <p:cNvPr id="20" name="Rectangle 19"/>
          <p:cNvSpPr/>
          <p:nvPr/>
        </p:nvSpPr>
        <p:spPr>
          <a:xfrm>
            <a:off x="3017520" y="4709160"/>
            <a:ext cx="612648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3017520" y="4764024"/>
            <a:ext cx="6126480" cy="138988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3017520" y="6099048"/>
            <a:ext cx="612648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200400" y="4828032"/>
            <a:ext cx="5760720" cy="320040"/>
          </a:xfrm>
          <a:prstGeom prst="rect">
            <a:avLst/>
          </a:prstGeom>
          <a:noFill/>
        </p:spPr>
        <p:txBody>
          <a:bodyPr wrap="square">
            <a:spAutoFit/>
          </a:bodyPr>
          <a:lstStyle/>
          <a:p>
            <a:pPr algn="ctr"/>
            <a:r>
              <a:rPr sz="1000" b="1" i="0">
                <a:solidFill>
                  <a:srgbClr val="F5CB5C"/>
                </a:solidFill>
              </a:rPr>
              <a:t>Prepared By</a:t>
            </a:r>
          </a:p>
        </p:txBody>
      </p:sp>
      <p:sp>
        <p:nvSpPr>
          <p:cNvPr id="24" name="TextBox 23"/>
          <p:cNvSpPr txBox="1"/>
          <p:nvPr/>
        </p:nvSpPr>
        <p:spPr>
          <a:xfrm>
            <a:off x="3200400" y="5166360"/>
            <a:ext cx="5760720" cy="457200"/>
          </a:xfrm>
          <a:prstGeom prst="rect">
            <a:avLst/>
          </a:prstGeom>
          <a:noFill/>
        </p:spPr>
        <p:txBody>
          <a:bodyPr wrap="square">
            <a:spAutoFit/>
          </a:bodyPr>
          <a:lstStyle/>
          <a:p>
            <a:pPr algn="ctr"/>
            <a:r>
              <a:rPr sz="2200" b="1" i="0">
                <a:solidFill>
                  <a:srgbClr val="FFFFFF"/>
                </a:solidFill>
              </a:rPr>
              <a:t>Antik Paul</a:t>
            </a:r>
          </a:p>
        </p:txBody>
      </p:sp>
      <p:sp>
        <p:nvSpPr>
          <p:cNvPr id="25" name="TextBox 24"/>
          <p:cNvSpPr txBox="1"/>
          <p:nvPr/>
        </p:nvSpPr>
        <p:spPr>
          <a:xfrm>
            <a:off x="3200400" y="5669280"/>
            <a:ext cx="5760720" cy="347472"/>
          </a:xfrm>
          <a:prstGeom prst="rect">
            <a:avLst/>
          </a:prstGeom>
          <a:noFill/>
        </p:spPr>
        <p:txBody>
          <a:bodyPr wrap="square">
            <a:spAutoFit/>
          </a:bodyPr>
          <a:lstStyle/>
          <a:p>
            <a:pPr algn="ctr"/>
            <a:r>
              <a:rPr sz="1200" b="0" i="0">
                <a:solidFill>
                  <a:srgbClr val="D6EAF8"/>
                </a:solidFill>
              </a:rPr>
              <a:t>ID: 261031015  ·  Dept. of CSE  ·  36th Batch (UG)</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laboni_sunset.jp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6858000"/>
          </a:xfrm>
          <a:prstGeom prst="rect">
            <a:avLst/>
          </a:prstGeom>
          <a:solidFill>
            <a:srgbClr val="04152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4983480"/>
            <a:ext cx="12188952" cy="1554480"/>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4892040"/>
            <a:ext cx="12188952" cy="109728"/>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411480"/>
            <a:ext cx="11247120" cy="731520"/>
          </a:xfrm>
          <a:prstGeom prst="rect">
            <a:avLst/>
          </a:prstGeom>
          <a:noFill/>
        </p:spPr>
        <p:txBody>
          <a:bodyPr wrap="square">
            <a:spAutoFit/>
          </a:bodyPr>
          <a:lstStyle/>
          <a:p>
            <a:pPr algn="ctr"/>
            <a:r>
              <a:rPr sz="3400" b="1" i="0">
                <a:solidFill>
                  <a:srgbClr val="F5CB5C"/>
                </a:solidFill>
              </a:rPr>
              <a:t>Conclusion</a:t>
            </a:r>
          </a:p>
        </p:txBody>
      </p:sp>
      <p:sp>
        <p:nvSpPr>
          <p:cNvPr id="7" name="Rectangle 6"/>
          <p:cNvSpPr/>
          <p:nvPr/>
        </p:nvSpPr>
        <p:spPr>
          <a:xfrm>
            <a:off x="3200400" y="1234440"/>
            <a:ext cx="576072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371600" y="1463040"/>
            <a:ext cx="9418320" cy="3337560"/>
          </a:xfrm>
          <a:prstGeom prst="rect">
            <a:avLst/>
          </a:prstGeom>
          <a:noFill/>
        </p:spPr>
        <p:txBody>
          <a:bodyPr wrap="square">
            <a:spAutoFit/>
          </a:bodyPr>
          <a:lstStyle/>
          <a:p>
            <a:pPr algn="ctr"/>
            <a:r>
              <a:rPr sz="1600" b="0" i="1">
                <a:solidFill>
                  <a:srgbClr val="FFFFFF"/>
                </a:solidFill>
              </a:rPr>
              <a:t>"This trip to Cox's Bazar was one of the best experiences of my life.
Every day was full of joy, new places, and beautiful moments.
Spending time with my friend and enjoying the natural beauty of the world's
longest sea beach made this journey truly unforgettable.
I will always remember this trip and hope to visit again in the future."</a:t>
            </a:r>
          </a:p>
        </p:txBody>
      </p:sp>
      <p:sp>
        <p:nvSpPr>
          <p:cNvPr id="9" name="TextBox 8"/>
          <p:cNvSpPr txBox="1"/>
          <p:nvPr/>
        </p:nvSpPr>
        <p:spPr>
          <a:xfrm>
            <a:off x="365760" y="5074920"/>
            <a:ext cx="11430000" cy="502920"/>
          </a:xfrm>
          <a:prstGeom prst="rect">
            <a:avLst/>
          </a:prstGeom>
          <a:noFill/>
        </p:spPr>
        <p:txBody>
          <a:bodyPr wrap="square">
            <a:spAutoFit/>
          </a:bodyPr>
          <a:lstStyle/>
          <a:p>
            <a:pPr algn="ctr"/>
            <a:r>
              <a:rPr sz="1200" b="0" i="0">
                <a:solidFill>
                  <a:srgbClr val="FFFFFF"/>
                </a:solidFill>
              </a:rPr>
              <a:t>🌊 World's Longest Beach    🏔️ Nature's Beauty    🤝 Friendship    🐚 Priceless Memories    ✨ Unforgettable</a:t>
            </a:r>
          </a:p>
        </p:txBody>
      </p:sp>
      <p:sp>
        <p:nvSpPr>
          <p:cNvPr id="10" name="Rectangle 9"/>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12" name="TextBox 11"/>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10/11</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coxsbazar_beach.jp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6858000"/>
          </a:xfrm>
          <a:prstGeom prst="rect">
            <a:avLst/>
          </a:prstGeom>
          <a:solidFill>
            <a:srgbClr val="0418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8229600" cy="201168"/>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0" y="0"/>
            <a:ext cx="3959352" cy="201168"/>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0" y="6035040"/>
            <a:ext cx="12188952" cy="548640"/>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0" y="5943600"/>
            <a:ext cx="12188952" cy="109728"/>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2286000" y="2487168"/>
            <a:ext cx="7589520" cy="64008"/>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1188720"/>
            <a:ext cx="11247120" cy="1143000"/>
          </a:xfrm>
          <a:prstGeom prst="rect">
            <a:avLst/>
          </a:prstGeom>
          <a:noFill/>
        </p:spPr>
        <p:txBody>
          <a:bodyPr wrap="square">
            <a:spAutoFit/>
          </a:bodyPr>
          <a:lstStyle/>
          <a:p>
            <a:pPr algn="ctr"/>
            <a:r>
              <a:rPr sz="5800" b="1" i="0">
                <a:solidFill>
                  <a:srgbClr val="FFFFFF"/>
                </a:solidFill>
              </a:rPr>
              <a:t>THANK YOU</a:t>
            </a:r>
          </a:p>
        </p:txBody>
      </p:sp>
      <p:sp>
        <p:nvSpPr>
          <p:cNvPr id="10" name="Rectangle 9"/>
          <p:cNvSpPr/>
          <p:nvPr/>
        </p:nvSpPr>
        <p:spPr>
          <a:xfrm>
            <a:off x="3657600" y="2606040"/>
            <a:ext cx="484632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788920"/>
            <a:ext cx="11247120" cy="502920"/>
          </a:xfrm>
          <a:prstGeom prst="rect">
            <a:avLst/>
          </a:prstGeom>
          <a:noFill/>
        </p:spPr>
        <p:txBody>
          <a:bodyPr wrap="square">
            <a:spAutoFit/>
          </a:bodyPr>
          <a:lstStyle/>
          <a:p>
            <a:pPr algn="ctr"/>
            <a:r>
              <a:rPr sz="1700" b="0" i="1">
                <a:solidFill>
                  <a:srgbClr val="F5CB5C"/>
                </a:solidFill>
              </a:rPr>
              <a:t>It was a journey worth remembering. 🌊</a:t>
            </a:r>
          </a:p>
        </p:txBody>
      </p:sp>
      <p:sp>
        <p:nvSpPr>
          <p:cNvPr id="12" name="Rectangle 11"/>
          <p:cNvSpPr/>
          <p:nvPr/>
        </p:nvSpPr>
        <p:spPr>
          <a:xfrm>
            <a:off x="3017520" y="3493008"/>
            <a:ext cx="612648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017520" y="3547872"/>
            <a:ext cx="6126480" cy="221284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017520" y="5705856"/>
            <a:ext cx="612648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6080760"/>
            <a:ext cx="11247120" cy="384048"/>
          </a:xfrm>
          <a:prstGeom prst="rect">
            <a:avLst/>
          </a:prstGeom>
          <a:noFill/>
        </p:spPr>
        <p:txBody>
          <a:bodyPr wrap="square">
            <a:spAutoFit/>
          </a:bodyPr>
          <a:lstStyle/>
          <a:p>
            <a:pPr algn="ctr"/>
            <a:r>
              <a:rPr sz="1100" b="0" i="0">
                <a:solidFill>
                  <a:srgbClr val="FFFFFF"/>
                </a:solidFill>
              </a:rPr>
              <a:t>🌊 Cox's Bazar, Bangladesh  ·  December 2025  ·  English Assignment</a:t>
            </a:r>
          </a:p>
        </p:txBody>
      </p:sp>
      <p:sp>
        <p:nvSpPr>
          <p:cNvPr id="20" name="Rectangle 19"/>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11/11</a:t>
            </a:r>
          </a:p>
        </p:txBody>
      </p:sp>
      <p:sp>
        <p:nvSpPr>
          <p:cNvPr id="23" name="Rectangle 22"/>
          <p:cNvSpPr/>
          <p:nvPr/>
        </p:nvSpPr>
        <p:spPr>
          <a:xfrm>
            <a:off x="3017520" y="3493008"/>
            <a:ext cx="612648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3017520" y="3547872"/>
            <a:ext cx="6126480" cy="2231136"/>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3017520" y="5724144"/>
            <a:ext cx="6126480" cy="54864"/>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3200400" y="3621024"/>
            <a:ext cx="5760720" cy="320040"/>
          </a:xfrm>
          <a:prstGeom prst="rect">
            <a:avLst/>
          </a:prstGeom>
          <a:noFill/>
        </p:spPr>
        <p:txBody>
          <a:bodyPr wrap="square">
            <a:spAutoFit/>
          </a:bodyPr>
          <a:lstStyle/>
          <a:p>
            <a:pPr algn="ctr"/>
            <a:r>
              <a:rPr sz="1000" b="1" i="0">
                <a:solidFill>
                  <a:srgbClr val="F5CB5C"/>
                </a:solidFill>
              </a:rPr>
              <a:t>Presented By</a:t>
            </a:r>
          </a:p>
        </p:txBody>
      </p:sp>
      <p:sp>
        <p:nvSpPr>
          <p:cNvPr id="27" name="TextBox 26"/>
          <p:cNvSpPr txBox="1"/>
          <p:nvPr/>
        </p:nvSpPr>
        <p:spPr>
          <a:xfrm>
            <a:off x="3200400" y="3986784"/>
            <a:ext cx="5760720" cy="475488"/>
          </a:xfrm>
          <a:prstGeom prst="rect">
            <a:avLst/>
          </a:prstGeom>
          <a:noFill/>
        </p:spPr>
        <p:txBody>
          <a:bodyPr wrap="square">
            <a:spAutoFit/>
          </a:bodyPr>
          <a:lstStyle/>
          <a:p>
            <a:pPr algn="ctr"/>
            <a:r>
              <a:rPr sz="2600" b="1" i="0">
                <a:solidFill>
                  <a:srgbClr val="FFFFFF"/>
                </a:solidFill>
              </a:rPr>
              <a:t>Antik Paul</a:t>
            </a:r>
          </a:p>
        </p:txBody>
      </p:sp>
      <p:sp>
        <p:nvSpPr>
          <p:cNvPr id="28" name="TextBox 27"/>
          <p:cNvSpPr txBox="1"/>
          <p:nvPr/>
        </p:nvSpPr>
        <p:spPr>
          <a:xfrm>
            <a:off x="3200400" y="4526280"/>
            <a:ext cx="5760720" cy="384048"/>
          </a:xfrm>
          <a:prstGeom prst="rect">
            <a:avLst/>
          </a:prstGeom>
          <a:noFill/>
        </p:spPr>
        <p:txBody>
          <a:bodyPr wrap="square">
            <a:spAutoFit/>
          </a:bodyPr>
          <a:lstStyle/>
          <a:p>
            <a:pPr algn="ctr"/>
            <a:r>
              <a:rPr sz="1800" b="1" i="0">
                <a:solidFill>
                  <a:srgbClr val="D6EAF8"/>
                </a:solidFill>
              </a:rPr>
              <a:t>ID: 261031015</a:t>
            </a:r>
          </a:p>
        </p:txBody>
      </p:sp>
      <p:sp>
        <p:nvSpPr>
          <p:cNvPr id="29" name="TextBox 28"/>
          <p:cNvSpPr txBox="1"/>
          <p:nvPr/>
        </p:nvSpPr>
        <p:spPr>
          <a:xfrm>
            <a:off x="3200400" y="4974336"/>
            <a:ext cx="5760720" cy="347472"/>
          </a:xfrm>
          <a:prstGeom prst="rect">
            <a:avLst/>
          </a:prstGeom>
          <a:noFill/>
        </p:spPr>
        <p:txBody>
          <a:bodyPr wrap="square">
            <a:spAutoFit/>
          </a:bodyPr>
          <a:lstStyle/>
          <a:p>
            <a:pPr algn="ctr"/>
            <a:r>
              <a:rPr sz="1300" b="0" i="0">
                <a:solidFill>
                  <a:srgbClr val="D6EAF8"/>
                </a:solidFill>
              </a:rPr>
              <a:t>Dept. of CSE  ·  36th Batch (UG)</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7315200" cy="640080"/>
          </a:xfrm>
          <a:prstGeom prst="rect">
            <a:avLst/>
          </a:prstGeom>
          <a:noFill/>
        </p:spPr>
        <p:txBody>
          <a:bodyPr wrap="square">
            <a:spAutoFit/>
          </a:bodyPr>
          <a:lstStyle/>
          <a:p>
            <a:pPr algn="l"/>
            <a:r>
              <a:rPr sz="2800" b="1" i="0">
                <a:solidFill>
                  <a:srgbClr val="FFFFFF"/>
                </a:solidFill>
              </a:rPr>
              <a:t>Introduction</a:t>
            </a:r>
          </a:p>
        </p:txBody>
      </p:sp>
      <p:sp>
        <p:nvSpPr>
          <p:cNvPr id="7" name="Rectangle 6"/>
          <p:cNvSpPr/>
          <p:nvPr/>
        </p:nvSpPr>
        <p:spPr>
          <a:xfrm>
            <a:off x="274320" y="1188720"/>
            <a:ext cx="6492240" cy="5029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1325880"/>
            <a:ext cx="6126480" cy="411480"/>
          </a:xfrm>
          <a:prstGeom prst="rect">
            <a:avLst/>
          </a:prstGeom>
          <a:noFill/>
        </p:spPr>
        <p:txBody>
          <a:bodyPr wrap="square">
            <a:spAutoFit/>
          </a:bodyPr>
          <a:lstStyle/>
          <a:p>
            <a:pPr algn="l"/>
            <a:r>
              <a:rPr sz="1800" b="1" i="0">
                <a:solidFill>
                  <a:srgbClr val="0A3D62"/>
                </a:solidFill>
              </a:rPr>
              <a:t>About This Journey</a:t>
            </a:r>
          </a:p>
        </p:txBody>
      </p:sp>
      <p:sp>
        <p:nvSpPr>
          <p:cNvPr id="9" name="Rectangle 8"/>
          <p:cNvSpPr/>
          <p:nvPr/>
        </p:nvSpPr>
        <p:spPr>
          <a:xfrm>
            <a:off x="457200" y="1828800"/>
            <a:ext cx="5029200" cy="4572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1965960"/>
            <a:ext cx="6126480" cy="4114800"/>
          </a:xfrm>
          <a:prstGeom prst="rect">
            <a:avLst/>
          </a:prstGeom>
          <a:noFill/>
        </p:spPr>
        <p:txBody>
          <a:bodyPr wrap="square">
            <a:spAutoFit/>
          </a:bodyPr>
          <a:lstStyle/>
          <a:p>
            <a:pPr algn="l"/>
            <a:r>
              <a:rPr sz="1400" b="0" i="0">
                <a:solidFill>
                  <a:srgbClr val="1A252F"/>
                </a:solidFill>
              </a:rPr>
              <a:t>Traveling is one of the best ways to relax and
create unforgettable memories.
Last winter, I went on a trip to Cox's Bazar with
my close friend. We had been planning this tour
for a long time — and finally, we made it happen!
From the moment we boarded the bus, we were full
of excitement and joy. The long journey felt short
because we were having so much fun.
This journey became one of the most enjoyable
experiences of my life.</a:t>
            </a:r>
          </a:p>
        </p:txBody>
      </p:sp>
      <p:pic>
        <p:nvPicPr>
          <p:cNvPr id="11" name="Picture 10" descr="coxsbazar_beach.jpg"/>
          <p:cNvPicPr>
            <a:picLocks noChangeAspect="1"/>
          </p:cNvPicPr>
          <p:nvPr/>
        </p:nvPicPr>
        <p:blipFill>
          <a:blip r:embed="rId2"/>
          <a:stretch>
            <a:fillRect/>
          </a:stretch>
        </p:blipFill>
        <p:spPr>
          <a:xfrm>
            <a:off x="7040880" y="1188720"/>
            <a:ext cx="4846320" cy="3108960"/>
          </a:xfrm>
          <a:prstGeom prst="rect">
            <a:avLst/>
          </a:prstGeom>
        </p:spPr>
      </p:pic>
      <p:sp>
        <p:nvSpPr>
          <p:cNvPr id="12" name="Rectangle 11"/>
          <p:cNvSpPr/>
          <p:nvPr/>
        </p:nvSpPr>
        <p:spPr>
          <a:xfrm>
            <a:off x="7040880" y="4480560"/>
            <a:ext cx="2331720" cy="150876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178040" y="4572000"/>
            <a:ext cx="2103120" cy="320040"/>
          </a:xfrm>
          <a:prstGeom prst="rect">
            <a:avLst/>
          </a:prstGeom>
          <a:noFill/>
        </p:spPr>
        <p:txBody>
          <a:bodyPr wrap="square">
            <a:spAutoFit/>
          </a:bodyPr>
          <a:lstStyle/>
          <a:p>
            <a:pPr algn="l"/>
            <a:r>
              <a:rPr sz="1200" b="1" i="0">
                <a:solidFill>
                  <a:srgbClr val="F5CB5C"/>
                </a:solidFill>
              </a:rPr>
              <a:t>📅 Duration</a:t>
            </a:r>
          </a:p>
        </p:txBody>
      </p:sp>
      <p:sp>
        <p:nvSpPr>
          <p:cNvPr id="14" name="TextBox 13"/>
          <p:cNvSpPr txBox="1"/>
          <p:nvPr/>
        </p:nvSpPr>
        <p:spPr>
          <a:xfrm>
            <a:off x="7178040" y="4937760"/>
            <a:ext cx="2103120" cy="777240"/>
          </a:xfrm>
          <a:prstGeom prst="rect">
            <a:avLst/>
          </a:prstGeom>
          <a:noFill/>
        </p:spPr>
        <p:txBody>
          <a:bodyPr wrap="square">
            <a:spAutoFit/>
          </a:bodyPr>
          <a:lstStyle/>
          <a:p>
            <a:pPr algn="l"/>
            <a:r>
              <a:rPr sz="1200" b="0" i="0">
                <a:solidFill>
                  <a:srgbClr val="FFFFFF"/>
                </a:solidFill>
              </a:rPr>
              <a:t>Dec 15–18, 2025
4 Days</a:t>
            </a:r>
          </a:p>
        </p:txBody>
      </p:sp>
      <p:sp>
        <p:nvSpPr>
          <p:cNvPr id="15" name="Rectangle 14"/>
          <p:cNvSpPr/>
          <p:nvPr/>
        </p:nvSpPr>
        <p:spPr>
          <a:xfrm>
            <a:off x="9509760" y="4480560"/>
            <a:ext cx="2331720" cy="1508760"/>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646920" y="4572000"/>
            <a:ext cx="2103120" cy="320040"/>
          </a:xfrm>
          <a:prstGeom prst="rect">
            <a:avLst/>
          </a:prstGeom>
          <a:noFill/>
        </p:spPr>
        <p:txBody>
          <a:bodyPr wrap="square">
            <a:spAutoFit/>
          </a:bodyPr>
          <a:lstStyle/>
          <a:p>
            <a:pPr algn="l"/>
            <a:r>
              <a:rPr sz="1200" b="1" i="0">
                <a:solidFill>
                  <a:srgbClr val="F5CB5C"/>
                </a:solidFill>
              </a:rPr>
              <a:t>👥 Travelers</a:t>
            </a:r>
          </a:p>
        </p:txBody>
      </p:sp>
      <p:sp>
        <p:nvSpPr>
          <p:cNvPr id="17" name="TextBox 16"/>
          <p:cNvSpPr txBox="1"/>
          <p:nvPr/>
        </p:nvSpPr>
        <p:spPr>
          <a:xfrm>
            <a:off x="9646920" y="4937760"/>
            <a:ext cx="2103120" cy="777240"/>
          </a:xfrm>
          <a:prstGeom prst="rect">
            <a:avLst/>
          </a:prstGeom>
          <a:noFill/>
        </p:spPr>
        <p:txBody>
          <a:bodyPr wrap="square">
            <a:spAutoFit/>
          </a:bodyPr>
          <a:lstStyle/>
          <a:p>
            <a:pPr algn="l"/>
            <a:r>
              <a:rPr sz="1200" b="0" i="0">
                <a:solidFill>
                  <a:srgbClr val="FFFFFF"/>
                </a:solidFill>
              </a:rPr>
              <a:t>2 Close Friends
Feni → Cox's Bazar</a:t>
            </a:r>
          </a:p>
        </p:txBody>
      </p:sp>
      <p:sp>
        <p:nvSpPr>
          <p:cNvPr id="18" name="Rectangle 17"/>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0" name="TextBox 19"/>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2/11</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10972800" cy="640080"/>
          </a:xfrm>
          <a:prstGeom prst="rect">
            <a:avLst/>
          </a:prstGeom>
          <a:noFill/>
        </p:spPr>
        <p:txBody>
          <a:bodyPr wrap="square">
            <a:spAutoFit/>
          </a:bodyPr>
          <a:lstStyle/>
          <a:p>
            <a:pPr algn="l"/>
            <a:r>
              <a:rPr sz="2800" b="1" i="0">
                <a:solidFill>
                  <a:srgbClr val="FFFFFF"/>
                </a:solidFill>
              </a:rPr>
              <a:t>4-Day Journey at a Glance</a:t>
            </a:r>
          </a:p>
        </p:txBody>
      </p:sp>
      <p:sp>
        <p:nvSpPr>
          <p:cNvPr id="7" name="Rectangle 6"/>
          <p:cNvSpPr/>
          <p:nvPr/>
        </p:nvSpPr>
        <p:spPr>
          <a:xfrm>
            <a:off x="914400" y="3291840"/>
            <a:ext cx="10332720" cy="54864"/>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1371600" y="2834640"/>
            <a:ext cx="777240" cy="777240"/>
          </a:xfrm>
          <a:prstGeom prst="ellipse">
            <a:avLst/>
          </a:prstGeom>
          <a:solidFill>
            <a:srgbClr val="0A3D62"/>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536192" y="2907792"/>
            <a:ext cx="457200" cy="457200"/>
          </a:xfrm>
          <a:prstGeom prst="rect">
            <a:avLst/>
          </a:prstGeom>
          <a:noFill/>
        </p:spPr>
        <p:txBody>
          <a:bodyPr wrap="square">
            <a:spAutoFit/>
          </a:bodyPr>
          <a:lstStyle/>
          <a:p>
            <a:pPr algn="ctr"/>
            <a:r>
              <a:rPr sz="1800" b="1" i="0">
                <a:solidFill>
                  <a:srgbClr val="FFFFFF"/>
                </a:solidFill>
              </a:rPr>
              <a:t>1</a:t>
            </a:r>
          </a:p>
        </p:txBody>
      </p:sp>
      <p:sp>
        <p:nvSpPr>
          <p:cNvPr id="10" name="TextBox 9"/>
          <p:cNvSpPr txBox="1"/>
          <p:nvPr/>
        </p:nvSpPr>
        <p:spPr>
          <a:xfrm>
            <a:off x="1051560" y="2084831"/>
            <a:ext cx="1554480" cy="365760"/>
          </a:xfrm>
          <a:prstGeom prst="rect">
            <a:avLst/>
          </a:prstGeom>
          <a:noFill/>
        </p:spPr>
        <p:txBody>
          <a:bodyPr wrap="square">
            <a:spAutoFit/>
          </a:bodyPr>
          <a:lstStyle/>
          <a:p>
            <a:pPr algn="ctr"/>
            <a:r>
              <a:rPr sz="1400" b="1" i="0">
                <a:solidFill>
                  <a:srgbClr val="0A3D62"/>
                </a:solidFill>
              </a:rPr>
              <a:t>Day 1</a:t>
            </a:r>
          </a:p>
        </p:txBody>
      </p:sp>
      <p:sp>
        <p:nvSpPr>
          <p:cNvPr id="11" name="TextBox 10"/>
          <p:cNvSpPr txBox="1"/>
          <p:nvPr/>
        </p:nvSpPr>
        <p:spPr>
          <a:xfrm>
            <a:off x="1051560" y="2450592"/>
            <a:ext cx="1554480" cy="274320"/>
          </a:xfrm>
          <a:prstGeom prst="rect">
            <a:avLst/>
          </a:prstGeom>
          <a:noFill/>
        </p:spPr>
        <p:txBody>
          <a:bodyPr wrap="square">
            <a:spAutoFit/>
          </a:bodyPr>
          <a:lstStyle/>
          <a:p>
            <a:pPr algn="ctr"/>
            <a:r>
              <a:rPr sz="1100" b="0" i="0">
                <a:solidFill>
                  <a:srgbClr val="1A252F"/>
                </a:solidFill>
              </a:rPr>
              <a:t>Dec 15–16</a:t>
            </a:r>
          </a:p>
        </p:txBody>
      </p:sp>
      <p:sp>
        <p:nvSpPr>
          <p:cNvPr id="12" name="Rectangle 11"/>
          <p:cNvSpPr/>
          <p:nvPr/>
        </p:nvSpPr>
        <p:spPr>
          <a:xfrm>
            <a:off x="960120" y="3794760"/>
            <a:ext cx="2377440" cy="155448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005840" y="3886200"/>
            <a:ext cx="2286000" cy="1371600"/>
          </a:xfrm>
          <a:prstGeom prst="rect">
            <a:avLst/>
          </a:prstGeom>
          <a:noFill/>
        </p:spPr>
        <p:txBody>
          <a:bodyPr wrap="square">
            <a:spAutoFit/>
          </a:bodyPr>
          <a:lstStyle/>
          <a:p>
            <a:pPr algn="ctr"/>
            <a:r>
              <a:rPr sz="1200" b="0" i="0">
                <a:solidFill>
                  <a:srgbClr val="FFFFFF"/>
                </a:solidFill>
              </a:rPr>
              <a:t>First Beach Visit
Walked the Shore</a:t>
            </a:r>
          </a:p>
        </p:txBody>
      </p:sp>
      <p:sp>
        <p:nvSpPr>
          <p:cNvPr id="14" name="Oval 13"/>
          <p:cNvSpPr/>
          <p:nvPr/>
        </p:nvSpPr>
        <p:spPr>
          <a:xfrm>
            <a:off x="4114800" y="2834640"/>
            <a:ext cx="777240" cy="777240"/>
          </a:xfrm>
          <a:prstGeom prst="ellipse">
            <a:avLst/>
          </a:prstGeom>
          <a:solidFill>
            <a:srgbClr val="178E8F"/>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279392" y="2907792"/>
            <a:ext cx="457200" cy="457200"/>
          </a:xfrm>
          <a:prstGeom prst="rect">
            <a:avLst/>
          </a:prstGeom>
          <a:noFill/>
        </p:spPr>
        <p:txBody>
          <a:bodyPr wrap="square">
            <a:spAutoFit/>
          </a:bodyPr>
          <a:lstStyle/>
          <a:p>
            <a:pPr algn="ctr"/>
            <a:r>
              <a:rPr sz="1800" b="1" i="0">
                <a:solidFill>
                  <a:srgbClr val="FFFFFF"/>
                </a:solidFill>
              </a:rPr>
              <a:t>2</a:t>
            </a:r>
          </a:p>
        </p:txBody>
      </p:sp>
      <p:sp>
        <p:nvSpPr>
          <p:cNvPr id="16" name="TextBox 15"/>
          <p:cNvSpPr txBox="1"/>
          <p:nvPr/>
        </p:nvSpPr>
        <p:spPr>
          <a:xfrm>
            <a:off x="3794760" y="2084831"/>
            <a:ext cx="1554480" cy="365760"/>
          </a:xfrm>
          <a:prstGeom prst="rect">
            <a:avLst/>
          </a:prstGeom>
          <a:noFill/>
        </p:spPr>
        <p:txBody>
          <a:bodyPr wrap="square">
            <a:spAutoFit/>
          </a:bodyPr>
          <a:lstStyle/>
          <a:p>
            <a:pPr algn="ctr"/>
            <a:r>
              <a:rPr sz="1400" b="1" i="0">
                <a:solidFill>
                  <a:srgbClr val="178E8F"/>
                </a:solidFill>
              </a:rPr>
              <a:t>Day 2</a:t>
            </a:r>
          </a:p>
        </p:txBody>
      </p:sp>
      <p:sp>
        <p:nvSpPr>
          <p:cNvPr id="17" name="TextBox 16"/>
          <p:cNvSpPr txBox="1"/>
          <p:nvPr/>
        </p:nvSpPr>
        <p:spPr>
          <a:xfrm>
            <a:off x="3794760" y="2450592"/>
            <a:ext cx="1554480" cy="274320"/>
          </a:xfrm>
          <a:prstGeom prst="rect">
            <a:avLst/>
          </a:prstGeom>
          <a:noFill/>
        </p:spPr>
        <p:txBody>
          <a:bodyPr wrap="square">
            <a:spAutoFit/>
          </a:bodyPr>
          <a:lstStyle/>
          <a:p>
            <a:pPr algn="ctr"/>
            <a:r>
              <a:rPr sz="1100" b="0" i="0">
                <a:solidFill>
                  <a:srgbClr val="1A252F"/>
                </a:solidFill>
              </a:rPr>
              <a:t>Dec 16</a:t>
            </a:r>
          </a:p>
        </p:txBody>
      </p:sp>
      <p:sp>
        <p:nvSpPr>
          <p:cNvPr id="18" name="Rectangle 17"/>
          <p:cNvSpPr/>
          <p:nvPr/>
        </p:nvSpPr>
        <p:spPr>
          <a:xfrm>
            <a:off x="3703320" y="3794760"/>
            <a:ext cx="2377440" cy="1554480"/>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749039" y="3886200"/>
            <a:ext cx="2286000" cy="1371600"/>
          </a:xfrm>
          <a:prstGeom prst="rect">
            <a:avLst/>
          </a:prstGeom>
          <a:noFill/>
        </p:spPr>
        <p:txBody>
          <a:bodyPr wrap="square">
            <a:spAutoFit/>
          </a:bodyPr>
          <a:lstStyle/>
          <a:p>
            <a:pPr algn="ctr"/>
            <a:r>
              <a:rPr sz="1200" b="0" i="0">
                <a:solidFill>
                  <a:srgbClr val="FFFFFF"/>
                </a:solidFill>
              </a:rPr>
              <a:t>Laboni Beach
Magical Sunset</a:t>
            </a:r>
          </a:p>
        </p:txBody>
      </p:sp>
      <p:sp>
        <p:nvSpPr>
          <p:cNvPr id="20" name="Oval 19"/>
          <p:cNvSpPr/>
          <p:nvPr/>
        </p:nvSpPr>
        <p:spPr>
          <a:xfrm>
            <a:off x="6949440" y="2834640"/>
            <a:ext cx="777240" cy="777240"/>
          </a:xfrm>
          <a:prstGeom prst="ellipse">
            <a:avLst/>
          </a:prstGeom>
          <a:solidFill>
            <a:srgbClr val="E56B2B"/>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114031" y="2907792"/>
            <a:ext cx="457200" cy="457200"/>
          </a:xfrm>
          <a:prstGeom prst="rect">
            <a:avLst/>
          </a:prstGeom>
          <a:noFill/>
        </p:spPr>
        <p:txBody>
          <a:bodyPr wrap="square">
            <a:spAutoFit/>
          </a:bodyPr>
          <a:lstStyle/>
          <a:p>
            <a:pPr algn="ctr"/>
            <a:r>
              <a:rPr sz="1800" b="1" i="0">
                <a:solidFill>
                  <a:srgbClr val="FFFFFF"/>
                </a:solidFill>
              </a:rPr>
              <a:t>3</a:t>
            </a:r>
          </a:p>
        </p:txBody>
      </p:sp>
      <p:sp>
        <p:nvSpPr>
          <p:cNvPr id="22" name="TextBox 21"/>
          <p:cNvSpPr txBox="1"/>
          <p:nvPr/>
        </p:nvSpPr>
        <p:spPr>
          <a:xfrm>
            <a:off x="6629400" y="2084831"/>
            <a:ext cx="1554480" cy="365760"/>
          </a:xfrm>
          <a:prstGeom prst="rect">
            <a:avLst/>
          </a:prstGeom>
          <a:noFill/>
        </p:spPr>
        <p:txBody>
          <a:bodyPr wrap="square">
            <a:spAutoFit/>
          </a:bodyPr>
          <a:lstStyle/>
          <a:p>
            <a:pPr algn="ctr"/>
            <a:r>
              <a:rPr sz="1400" b="1" i="0">
                <a:solidFill>
                  <a:srgbClr val="E56B2B"/>
                </a:solidFill>
              </a:rPr>
              <a:t>Day 3</a:t>
            </a:r>
          </a:p>
        </p:txBody>
      </p:sp>
      <p:sp>
        <p:nvSpPr>
          <p:cNvPr id="23" name="TextBox 22"/>
          <p:cNvSpPr txBox="1"/>
          <p:nvPr/>
        </p:nvSpPr>
        <p:spPr>
          <a:xfrm>
            <a:off x="6629400" y="2450592"/>
            <a:ext cx="1554480" cy="274320"/>
          </a:xfrm>
          <a:prstGeom prst="rect">
            <a:avLst/>
          </a:prstGeom>
          <a:noFill/>
        </p:spPr>
        <p:txBody>
          <a:bodyPr wrap="square">
            <a:spAutoFit/>
          </a:bodyPr>
          <a:lstStyle/>
          <a:p>
            <a:pPr algn="ctr"/>
            <a:r>
              <a:rPr sz="1100" b="0" i="0">
                <a:solidFill>
                  <a:srgbClr val="1A252F"/>
                </a:solidFill>
              </a:rPr>
              <a:t>Dec 17</a:t>
            </a:r>
          </a:p>
        </p:txBody>
      </p:sp>
      <p:sp>
        <p:nvSpPr>
          <p:cNvPr id="24" name="Rectangle 23"/>
          <p:cNvSpPr/>
          <p:nvPr/>
        </p:nvSpPr>
        <p:spPr>
          <a:xfrm>
            <a:off x="6537959" y="3794760"/>
            <a:ext cx="2377440" cy="155448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583679" y="3886200"/>
            <a:ext cx="2286000" cy="1371600"/>
          </a:xfrm>
          <a:prstGeom prst="rect">
            <a:avLst/>
          </a:prstGeom>
          <a:noFill/>
        </p:spPr>
        <p:txBody>
          <a:bodyPr wrap="square">
            <a:spAutoFit/>
          </a:bodyPr>
          <a:lstStyle/>
          <a:p>
            <a:pPr algn="ctr"/>
            <a:r>
              <a:rPr sz="1200" b="0" i="0">
                <a:solidFill>
                  <a:srgbClr val="FFFFFF"/>
                </a:solidFill>
              </a:rPr>
              <a:t>Himchari Hilltop
Inani Beach</a:t>
            </a:r>
          </a:p>
        </p:txBody>
      </p:sp>
      <p:sp>
        <p:nvSpPr>
          <p:cNvPr id="26" name="Oval 25"/>
          <p:cNvSpPr/>
          <p:nvPr/>
        </p:nvSpPr>
        <p:spPr>
          <a:xfrm>
            <a:off x="9784080" y="2834640"/>
            <a:ext cx="777240" cy="777240"/>
          </a:xfrm>
          <a:prstGeom prst="ellipse">
            <a:avLst/>
          </a:prstGeom>
          <a:solidFill>
            <a:srgbClr val="6C358A"/>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948672" y="2907792"/>
            <a:ext cx="457200" cy="457200"/>
          </a:xfrm>
          <a:prstGeom prst="rect">
            <a:avLst/>
          </a:prstGeom>
          <a:noFill/>
        </p:spPr>
        <p:txBody>
          <a:bodyPr wrap="square">
            <a:spAutoFit/>
          </a:bodyPr>
          <a:lstStyle/>
          <a:p>
            <a:pPr algn="ctr"/>
            <a:r>
              <a:rPr sz="1800" b="1" i="0">
                <a:solidFill>
                  <a:srgbClr val="FFFFFF"/>
                </a:solidFill>
              </a:rPr>
              <a:t>4</a:t>
            </a:r>
          </a:p>
        </p:txBody>
      </p:sp>
      <p:sp>
        <p:nvSpPr>
          <p:cNvPr id="28" name="TextBox 27"/>
          <p:cNvSpPr txBox="1"/>
          <p:nvPr/>
        </p:nvSpPr>
        <p:spPr>
          <a:xfrm>
            <a:off x="9464040" y="2084831"/>
            <a:ext cx="1554480" cy="365760"/>
          </a:xfrm>
          <a:prstGeom prst="rect">
            <a:avLst/>
          </a:prstGeom>
          <a:noFill/>
        </p:spPr>
        <p:txBody>
          <a:bodyPr wrap="square">
            <a:spAutoFit/>
          </a:bodyPr>
          <a:lstStyle/>
          <a:p>
            <a:pPr algn="ctr"/>
            <a:r>
              <a:rPr sz="1400" b="1" i="0">
                <a:solidFill>
                  <a:srgbClr val="6C358A"/>
                </a:solidFill>
              </a:rPr>
              <a:t>Day 4</a:t>
            </a:r>
          </a:p>
        </p:txBody>
      </p:sp>
      <p:sp>
        <p:nvSpPr>
          <p:cNvPr id="29" name="TextBox 28"/>
          <p:cNvSpPr txBox="1"/>
          <p:nvPr/>
        </p:nvSpPr>
        <p:spPr>
          <a:xfrm>
            <a:off x="9464040" y="2450592"/>
            <a:ext cx="1554480" cy="274320"/>
          </a:xfrm>
          <a:prstGeom prst="rect">
            <a:avLst/>
          </a:prstGeom>
          <a:noFill/>
        </p:spPr>
        <p:txBody>
          <a:bodyPr wrap="square">
            <a:spAutoFit/>
          </a:bodyPr>
          <a:lstStyle/>
          <a:p>
            <a:pPr algn="ctr"/>
            <a:r>
              <a:rPr sz="1100" b="0" i="0">
                <a:solidFill>
                  <a:srgbClr val="1A252F"/>
                </a:solidFill>
              </a:rPr>
              <a:t>Dec 18</a:t>
            </a:r>
          </a:p>
        </p:txBody>
      </p:sp>
      <p:sp>
        <p:nvSpPr>
          <p:cNvPr id="30" name="Rectangle 29"/>
          <p:cNvSpPr/>
          <p:nvPr/>
        </p:nvSpPr>
        <p:spPr>
          <a:xfrm>
            <a:off x="9372600" y="3794760"/>
            <a:ext cx="2377440" cy="1554480"/>
          </a:xfrm>
          <a:prstGeom prst="rect">
            <a:avLst/>
          </a:prstGeom>
          <a:solidFill>
            <a:srgbClr val="6C35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418319" y="3886200"/>
            <a:ext cx="2286000" cy="1371600"/>
          </a:xfrm>
          <a:prstGeom prst="rect">
            <a:avLst/>
          </a:prstGeom>
          <a:noFill/>
        </p:spPr>
        <p:txBody>
          <a:bodyPr wrap="square">
            <a:spAutoFit/>
          </a:bodyPr>
          <a:lstStyle/>
          <a:p>
            <a:pPr algn="ctr"/>
            <a:r>
              <a:rPr sz="1200" b="0" i="0">
                <a:solidFill>
                  <a:srgbClr val="FFFFFF"/>
                </a:solidFill>
              </a:rPr>
              <a:t>Emotional Farewell
Return to Feni</a:t>
            </a:r>
          </a:p>
        </p:txBody>
      </p:sp>
      <p:sp>
        <p:nvSpPr>
          <p:cNvPr id="32" name="TextBox 31"/>
          <p:cNvSpPr txBox="1"/>
          <p:nvPr/>
        </p:nvSpPr>
        <p:spPr>
          <a:xfrm>
            <a:off x="457200" y="5760720"/>
            <a:ext cx="11247120" cy="457200"/>
          </a:xfrm>
          <a:prstGeom prst="rect">
            <a:avLst/>
          </a:prstGeom>
          <a:noFill/>
        </p:spPr>
        <p:txBody>
          <a:bodyPr wrap="square">
            <a:spAutoFit/>
          </a:bodyPr>
          <a:lstStyle/>
          <a:p>
            <a:pPr algn="ctr"/>
            <a:r>
              <a:rPr sz="1300" b="0" i="1">
                <a:solidFill>
                  <a:srgbClr val="0A3D62"/>
                </a:solidFill>
              </a:rPr>
              <a:t>🌊  World's Longest Natural Sea Beach — 120 km of unbroken coastline</a:t>
            </a:r>
          </a:p>
        </p:txBody>
      </p:sp>
      <p:sp>
        <p:nvSpPr>
          <p:cNvPr id="33" name="Rectangle 32"/>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35" name="TextBox 34"/>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3/11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9601200" cy="640080"/>
          </a:xfrm>
          <a:prstGeom prst="rect">
            <a:avLst/>
          </a:prstGeom>
          <a:noFill/>
        </p:spPr>
        <p:txBody>
          <a:bodyPr wrap="square">
            <a:spAutoFit/>
          </a:bodyPr>
          <a:lstStyle/>
          <a:p>
            <a:pPr algn="l"/>
            <a:r>
              <a:rPr sz="2200" b="1" i="0">
                <a:solidFill>
                  <a:srgbClr val="FFFFFF"/>
                </a:solidFill>
              </a:rPr>
              <a:t>Day 1 — Journey &amp; First Beach Experience</a:t>
            </a:r>
          </a:p>
        </p:txBody>
      </p:sp>
      <p:sp>
        <p:nvSpPr>
          <p:cNvPr id="7" name="TextBox 6"/>
          <p:cNvSpPr txBox="1"/>
          <p:nvPr/>
        </p:nvSpPr>
        <p:spPr>
          <a:xfrm>
            <a:off x="10149840" y="292608"/>
            <a:ext cx="1828800" cy="457200"/>
          </a:xfrm>
          <a:prstGeom prst="rect">
            <a:avLst/>
          </a:prstGeom>
          <a:noFill/>
        </p:spPr>
        <p:txBody>
          <a:bodyPr wrap="square">
            <a:spAutoFit/>
          </a:bodyPr>
          <a:lstStyle/>
          <a:p>
            <a:pPr algn="l"/>
            <a:r>
              <a:rPr sz="1300" b="0" i="0">
                <a:solidFill>
                  <a:srgbClr val="F5CB5C"/>
                </a:solidFill>
              </a:rPr>
              <a:t>Dec 15–16</a:t>
            </a:r>
          </a:p>
        </p:txBody>
      </p:sp>
      <p:sp>
        <p:nvSpPr>
          <p:cNvPr id="8" name="Rectangle 7"/>
          <p:cNvSpPr/>
          <p:nvPr/>
        </p:nvSpPr>
        <p:spPr>
          <a:xfrm>
            <a:off x="274320" y="1188720"/>
            <a:ext cx="5943600" cy="5074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1325880"/>
            <a:ext cx="5577840" cy="411480"/>
          </a:xfrm>
          <a:prstGeom prst="rect">
            <a:avLst/>
          </a:prstGeom>
          <a:noFill/>
        </p:spPr>
        <p:txBody>
          <a:bodyPr wrap="square">
            <a:spAutoFit/>
          </a:bodyPr>
          <a:lstStyle/>
          <a:p>
            <a:pPr algn="l"/>
            <a:r>
              <a:rPr sz="1600" b="1" i="0">
                <a:solidFill>
                  <a:srgbClr val="0A3D62"/>
                </a:solidFill>
              </a:rPr>
              <a:t>🚌  The Journey &amp; Arrival</a:t>
            </a:r>
          </a:p>
        </p:txBody>
      </p:sp>
      <p:sp>
        <p:nvSpPr>
          <p:cNvPr id="10" name="Rectangle 9"/>
          <p:cNvSpPr/>
          <p:nvPr/>
        </p:nvSpPr>
        <p:spPr>
          <a:xfrm>
            <a:off x="457200" y="1828800"/>
            <a:ext cx="5029200" cy="4572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1938528"/>
            <a:ext cx="5577840" cy="347472"/>
          </a:xfrm>
          <a:prstGeom prst="rect">
            <a:avLst/>
          </a:prstGeom>
          <a:noFill/>
        </p:spPr>
        <p:txBody>
          <a:bodyPr wrap="square">
            <a:spAutoFit/>
          </a:bodyPr>
          <a:lstStyle/>
          <a:p>
            <a:pPr algn="l"/>
            <a:r>
              <a:rPr sz="1200" b="1" i="0">
                <a:solidFill>
                  <a:srgbClr val="E56B2B"/>
                </a:solidFill>
              </a:rPr>
              <a:t>⏰ 12:00 PM — Departed Feni by bus</a:t>
            </a:r>
          </a:p>
        </p:txBody>
      </p:sp>
      <p:sp>
        <p:nvSpPr>
          <p:cNvPr id="12" name="TextBox 11"/>
          <p:cNvSpPr txBox="1"/>
          <p:nvPr/>
        </p:nvSpPr>
        <p:spPr>
          <a:xfrm>
            <a:off x="457200" y="2304288"/>
            <a:ext cx="5577840" cy="502920"/>
          </a:xfrm>
          <a:prstGeom prst="rect">
            <a:avLst/>
          </a:prstGeom>
          <a:noFill/>
        </p:spPr>
        <p:txBody>
          <a:bodyPr wrap="square">
            <a:spAutoFit/>
          </a:bodyPr>
          <a:lstStyle/>
          <a:p>
            <a:pPr algn="l"/>
            <a:r>
              <a:rPr sz="1200" b="0" i="1">
                <a:solidFill>
                  <a:srgbClr val="1A252F"/>
                </a:solidFill>
              </a:rPr>
              <a:t>We were so excited! The whole ride we talked,
laughed and enjoyed the roadside views.</a:t>
            </a:r>
          </a:p>
        </p:txBody>
      </p:sp>
      <p:sp>
        <p:nvSpPr>
          <p:cNvPr id="13" name="TextBox 12"/>
          <p:cNvSpPr txBox="1"/>
          <p:nvPr/>
        </p:nvSpPr>
        <p:spPr>
          <a:xfrm>
            <a:off x="457200" y="2880360"/>
            <a:ext cx="5577840" cy="347472"/>
          </a:xfrm>
          <a:prstGeom prst="rect">
            <a:avLst/>
          </a:prstGeom>
          <a:noFill/>
        </p:spPr>
        <p:txBody>
          <a:bodyPr wrap="square">
            <a:spAutoFit/>
          </a:bodyPr>
          <a:lstStyle/>
          <a:p>
            <a:pPr algn="l"/>
            <a:r>
              <a:rPr sz="1200" b="1" i="0">
                <a:solidFill>
                  <a:srgbClr val="E56B2B"/>
                </a:solidFill>
              </a:rPr>
              <a:t>⏰ 7:15 AM — Arrived Cox's Bazar (Dec 16)</a:t>
            </a:r>
          </a:p>
        </p:txBody>
      </p:sp>
      <p:sp>
        <p:nvSpPr>
          <p:cNvPr id="14" name="TextBox 13"/>
          <p:cNvSpPr txBox="1"/>
          <p:nvPr/>
        </p:nvSpPr>
        <p:spPr>
          <a:xfrm>
            <a:off x="457200" y="3291840"/>
            <a:ext cx="5577840" cy="347472"/>
          </a:xfrm>
          <a:prstGeom prst="rect">
            <a:avLst/>
          </a:prstGeom>
          <a:noFill/>
        </p:spPr>
        <p:txBody>
          <a:bodyPr wrap="square">
            <a:spAutoFit/>
          </a:bodyPr>
          <a:lstStyle/>
          <a:p>
            <a:pPr algn="l"/>
            <a:r>
              <a:rPr sz="1200" b="1" i="0">
                <a:solidFill>
                  <a:srgbClr val="E56B2B"/>
                </a:solidFill>
              </a:rPr>
              <a:t>⏰ 9:30 AM — First visit to the sea beach 🌊</a:t>
            </a:r>
          </a:p>
        </p:txBody>
      </p:sp>
      <p:sp>
        <p:nvSpPr>
          <p:cNvPr id="15" name="TextBox 14"/>
          <p:cNvSpPr txBox="1"/>
          <p:nvPr/>
        </p:nvSpPr>
        <p:spPr>
          <a:xfrm>
            <a:off x="457200" y="3675887"/>
            <a:ext cx="5577840" cy="594360"/>
          </a:xfrm>
          <a:prstGeom prst="rect">
            <a:avLst/>
          </a:prstGeom>
          <a:noFill/>
        </p:spPr>
        <p:txBody>
          <a:bodyPr wrap="square">
            <a:spAutoFit/>
          </a:bodyPr>
          <a:lstStyle/>
          <a:p>
            <a:pPr algn="l"/>
            <a:r>
              <a:rPr sz="1200" b="0" i="1">
                <a:solidFill>
                  <a:srgbClr val="1A252F"/>
                </a:solidFill>
              </a:rPr>
              <a:t>The vast blue water, the sound of the waves,
and the cool breeze made us feel calm and happy.
We walked along the shore and took many photos.</a:t>
            </a:r>
          </a:p>
        </p:txBody>
      </p:sp>
      <p:sp>
        <p:nvSpPr>
          <p:cNvPr id="16" name="TextBox 15"/>
          <p:cNvSpPr txBox="1"/>
          <p:nvPr/>
        </p:nvSpPr>
        <p:spPr>
          <a:xfrm>
            <a:off x="457200" y="4343400"/>
            <a:ext cx="5577840" cy="347472"/>
          </a:xfrm>
          <a:prstGeom prst="rect">
            <a:avLst/>
          </a:prstGeom>
          <a:noFill/>
        </p:spPr>
        <p:txBody>
          <a:bodyPr wrap="square">
            <a:spAutoFit/>
          </a:bodyPr>
          <a:lstStyle/>
          <a:p>
            <a:pPr algn="l"/>
            <a:r>
              <a:rPr sz="1200" b="1" i="0">
                <a:solidFill>
                  <a:srgbClr val="E56B2B"/>
                </a:solidFill>
              </a:rPr>
              <a:t>⏰ 12:30 PM — Returned after 3 hours on the shore</a:t>
            </a:r>
          </a:p>
        </p:txBody>
      </p:sp>
      <p:pic>
        <p:nvPicPr>
          <p:cNvPr id="17" name="Picture 16" descr="coxsbazar_beach.jpg"/>
          <p:cNvPicPr>
            <a:picLocks noChangeAspect="1"/>
          </p:cNvPicPr>
          <p:nvPr/>
        </p:nvPicPr>
        <p:blipFill>
          <a:blip r:embed="rId2"/>
          <a:stretch>
            <a:fillRect/>
          </a:stretch>
        </p:blipFill>
        <p:spPr>
          <a:xfrm>
            <a:off x="6492240" y="1188720"/>
            <a:ext cx="5394960" cy="3337560"/>
          </a:xfrm>
          <a:prstGeom prst="rect">
            <a:avLst/>
          </a:prstGeom>
        </p:spPr>
      </p:pic>
      <p:sp>
        <p:nvSpPr>
          <p:cNvPr id="18" name="Rectangle 17"/>
          <p:cNvSpPr/>
          <p:nvPr/>
        </p:nvSpPr>
        <p:spPr>
          <a:xfrm>
            <a:off x="6492240" y="4709160"/>
            <a:ext cx="5394960" cy="155448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4773168"/>
            <a:ext cx="5029200" cy="347472"/>
          </a:xfrm>
          <a:prstGeom prst="rect">
            <a:avLst/>
          </a:prstGeom>
          <a:noFill/>
        </p:spPr>
        <p:txBody>
          <a:bodyPr wrap="square">
            <a:spAutoFit/>
          </a:bodyPr>
          <a:lstStyle/>
          <a:p>
            <a:pPr algn="l"/>
            <a:r>
              <a:rPr sz="1300" b="1" i="0">
                <a:solidFill>
                  <a:srgbClr val="F5CB5C"/>
                </a:solidFill>
              </a:rPr>
              <a:t>✨ How It Felt</a:t>
            </a:r>
          </a:p>
        </p:txBody>
      </p:sp>
      <p:sp>
        <p:nvSpPr>
          <p:cNvPr id="20" name="TextBox 19"/>
          <p:cNvSpPr txBox="1"/>
          <p:nvPr/>
        </p:nvSpPr>
        <p:spPr>
          <a:xfrm>
            <a:off x="6675120" y="5166360"/>
            <a:ext cx="5029200" cy="1051560"/>
          </a:xfrm>
          <a:prstGeom prst="rect">
            <a:avLst/>
          </a:prstGeom>
          <a:noFill/>
        </p:spPr>
        <p:txBody>
          <a:bodyPr wrap="square">
            <a:spAutoFit/>
          </a:bodyPr>
          <a:lstStyle/>
          <a:p>
            <a:pPr algn="l"/>
            <a:r>
              <a:rPr sz="1200" b="0" i="1">
                <a:solidFill>
                  <a:srgbClr val="FFFFFF"/>
                </a:solidFill>
              </a:rPr>
              <a:t>"Standing at the shore for the first time,
we felt all our stress just melt away.
It was worth every hour of the journey!"</a:t>
            </a:r>
          </a:p>
        </p:txBody>
      </p:sp>
      <p:sp>
        <p:nvSpPr>
          <p:cNvPr id="21" name="Rectangle 20"/>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3" name="TextBox 22"/>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4/11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9601200" cy="640080"/>
          </a:xfrm>
          <a:prstGeom prst="rect">
            <a:avLst/>
          </a:prstGeom>
          <a:noFill/>
        </p:spPr>
        <p:txBody>
          <a:bodyPr wrap="square">
            <a:spAutoFit/>
          </a:bodyPr>
          <a:lstStyle/>
          <a:p>
            <a:pPr algn="l"/>
            <a:r>
              <a:rPr sz="2200" b="1" i="0">
                <a:solidFill>
                  <a:srgbClr val="FFFFFF"/>
                </a:solidFill>
              </a:rPr>
              <a:t>Day 2 — Laboni Beach &amp; The Sunset</a:t>
            </a:r>
          </a:p>
        </p:txBody>
      </p:sp>
      <p:sp>
        <p:nvSpPr>
          <p:cNvPr id="7" name="TextBox 6"/>
          <p:cNvSpPr txBox="1"/>
          <p:nvPr/>
        </p:nvSpPr>
        <p:spPr>
          <a:xfrm>
            <a:off x="10515600" y="292608"/>
            <a:ext cx="1828800" cy="457200"/>
          </a:xfrm>
          <a:prstGeom prst="rect">
            <a:avLst/>
          </a:prstGeom>
          <a:noFill/>
        </p:spPr>
        <p:txBody>
          <a:bodyPr wrap="square">
            <a:spAutoFit/>
          </a:bodyPr>
          <a:lstStyle/>
          <a:p>
            <a:pPr algn="l"/>
            <a:r>
              <a:rPr sz="1300" b="0" i="0">
                <a:solidFill>
                  <a:srgbClr val="F5CB5C"/>
                </a:solidFill>
              </a:rPr>
              <a:t>Dec 16</a:t>
            </a:r>
          </a:p>
        </p:txBody>
      </p:sp>
      <p:pic>
        <p:nvPicPr>
          <p:cNvPr id="8" name="Picture 7" descr="laboni_sunset.jpg"/>
          <p:cNvPicPr>
            <a:picLocks noChangeAspect="1"/>
          </p:cNvPicPr>
          <p:nvPr/>
        </p:nvPicPr>
        <p:blipFill>
          <a:blip r:embed="rId2"/>
          <a:stretch>
            <a:fillRect/>
          </a:stretch>
        </p:blipFill>
        <p:spPr>
          <a:xfrm>
            <a:off x="274320" y="1188720"/>
            <a:ext cx="5486400" cy="5074920"/>
          </a:xfrm>
          <a:prstGeom prst="rect">
            <a:avLst/>
          </a:prstGeom>
        </p:spPr>
      </p:pic>
      <p:sp>
        <p:nvSpPr>
          <p:cNvPr id="9" name="Rectangle 8"/>
          <p:cNvSpPr/>
          <p:nvPr/>
        </p:nvSpPr>
        <p:spPr>
          <a:xfrm>
            <a:off x="6035040" y="1188720"/>
            <a:ext cx="5852160" cy="5074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17920" y="1325880"/>
            <a:ext cx="5486400" cy="411480"/>
          </a:xfrm>
          <a:prstGeom prst="rect">
            <a:avLst/>
          </a:prstGeom>
          <a:noFill/>
        </p:spPr>
        <p:txBody>
          <a:bodyPr wrap="square">
            <a:spAutoFit/>
          </a:bodyPr>
          <a:lstStyle/>
          <a:p>
            <a:pPr algn="l"/>
            <a:r>
              <a:rPr sz="1600" b="1" i="0">
                <a:solidFill>
                  <a:srgbClr val="178E8F"/>
                </a:solidFill>
              </a:rPr>
              <a:t>🏖️  A Lively Day at Laboni Beach</a:t>
            </a:r>
          </a:p>
        </p:txBody>
      </p:sp>
      <p:sp>
        <p:nvSpPr>
          <p:cNvPr id="11" name="Rectangle 10"/>
          <p:cNvSpPr/>
          <p:nvPr/>
        </p:nvSpPr>
        <p:spPr>
          <a:xfrm>
            <a:off x="6217920" y="1828800"/>
            <a:ext cx="5029200" cy="4572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217920" y="1938528"/>
            <a:ext cx="5303520" cy="347472"/>
          </a:xfrm>
          <a:prstGeom prst="rect">
            <a:avLst/>
          </a:prstGeom>
          <a:noFill/>
        </p:spPr>
        <p:txBody>
          <a:bodyPr wrap="square">
            <a:spAutoFit/>
          </a:bodyPr>
          <a:lstStyle/>
          <a:p>
            <a:pPr algn="l"/>
            <a:r>
              <a:rPr sz="1200" b="1" i="0">
                <a:solidFill>
                  <a:srgbClr val="178E8F"/>
                </a:solidFill>
              </a:rPr>
              <a:t>⏰ 2:30 PM — Visited Laboni Beach</a:t>
            </a:r>
          </a:p>
        </p:txBody>
      </p:sp>
      <p:sp>
        <p:nvSpPr>
          <p:cNvPr id="13" name="TextBox 12"/>
          <p:cNvSpPr txBox="1"/>
          <p:nvPr/>
        </p:nvSpPr>
        <p:spPr>
          <a:xfrm>
            <a:off x="6217920" y="2304288"/>
            <a:ext cx="5303520" cy="502920"/>
          </a:xfrm>
          <a:prstGeom prst="rect">
            <a:avLst/>
          </a:prstGeom>
          <a:noFill/>
        </p:spPr>
        <p:txBody>
          <a:bodyPr wrap="square">
            <a:spAutoFit/>
          </a:bodyPr>
          <a:lstStyle/>
          <a:p>
            <a:pPr algn="l"/>
            <a:r>
              <a:rPr sz="1200" b="0" i="1">
                <a:solidFill>
                  <a:srgbClr val="1A252F"/>
                </a:solidFill>
              </a:rPr>
              <a:t>The beach was full of tourists — lively, colorful,
and full of energy! We loved the atmosphere.</a:t>
            </a:r>
          </a:p>
        </p:txBody>
      </p:sp>
      <p:sp>
        <p:nvSpPr>
          <p:cNvPr id="14" name="TextBox 13"/>
          <p:cNvSpPr txBox="1"/>
          <p:nvPr/>
        </p:nvSpPr>
        <p:spPr>
          <a:xfrm>
            <a:off x="6217920" y="2880360"/>
            <a:ext cx="5303520" cy="347472"/>
          </a:xfrm>
          <a:prstGeom prst="rect">
            <a:avLst/>
          </a:prstGeom>
          <a:noFill/>
        </p:spPr>
        <p:txBody>
          <a:bodyPr wrap="square">
            <a:spAutoFit/>
          </a:bodyPr>
          <a:lstStyle/>
          <a:p>
            <a:pPr algn="l"/>
            <a:r>
              <a:rPr sz="1200" b="1" i="0">
                <a:solidFill>
                  <a:srgbClr val="178E8F"/>
                </a:solidFill>
              </a:rPr>
              <a:t>⏰ 3:00 PM — Coconut water &amp; local snacks 🥥</a:t>
            </a:r>
          </a:p>
        </p:txBody>
      </p:sp>
      <p:sp>
        <p:nvSpPr>
          <p:cNvPr id="15" name="TextBox 14"/>
          <p:cNvSpPr txBox="1"/>
          <p:nvPr/>
        </p:nvSpPr>
        <p:spPr>
          <a:xfrm>
            <a:off x="6217920" y="3246120"/>
            <a:ext cx="5303520" cy="502920"/>
          </a:xfrm>
          <a:prstGeom prst="rect">
            <a:avLst/>
          </a:prstGeom>
          <a:noFill/>
        </p:spPr>
        <p:txBody>
          <a:bodyPr wrap="square">
            <a:spAutoFit/>
          </a:bodyPr>
          <a:lstStyle/>
          <a:p>
            <a:pPr algn="l"/>
            <a:r>
              <a:rPr sz="1200" b="0" i="1">
                <a:solidFill>
                  <a:srgbClr val="1A252F"/>
                </a:solidFill>
              </a:rPr>
              <a:t>Sitting by the sea with fresh coconut water was
one of the most refreshing feelings of the trip.</a:t>
            </a:r>
          </a:p>
        </p:txBody>
      </p:sp>
      <p:sp>
        <p:nvSpPr>
          <p:cNvPr id="16" name="TextBox 15"/>
          <p:cNvSpPr txBox="1"/>
          <p:nvPr/>
        </p:nvSpPr>
        <p:spPr>
          <a:xfrm>
            <a:off x="6217920" y="3822191"/>
            <a:ext cx="5303520" cy="347472"/>
          </a:xfrm>
          <a:prstGeom prst="rect">
            <a:avLst/>
          </a:prstGeom>
          <a:noFill/>
        </p:spPr>
        <p:txBody>
          <a:bodyPr wrap="square">
            <a:spAutoFit/>
          </a:bodyPr>
          <a:lstStyle/>
          <a:p>
            <a:pPr algn="l"/>
            <a:r>
              <a:rPr sz="1200" b="1" i="0">
                <a:solidFill>
                  <a:srgbClr val="178E8F"/>
                </a:solidFill>
              </a:rPr>
              <a:t>⏰ 5:10 PM — Watched the sunset 🌅</a:t>
            </a:r>
          </a:p>
        </p:txBody>
      </p:sp>
      <p:sp>
        <p:nvSpPr>
          <p:cNvPr id="17" name="TextBox 16"/>
          <p:cNvSpPr txBox="1"/>
          <p:nvPr/>
        </p:nvSpPr>
        <p:spPr>
          <a:xfrm>
            <a:off x="6217920" y="4187952"/>
            <a:ext cx="5303520" cy="502920"/>
          </a:xfrm>
          <a:prstGeom prst="rect">
            <a:avLst/>
          </a:prstGeom>
          <a:noFill/>
        </p:spPr>
        <p:txBody>
          <a:bodyPr wrap="square">
            <a:spAutoFit/>
          </a:bodyPr>
          <a:lstStyle/>
          <a:p>
            <a:pPr algn="l"/>
            <a:r>
              <a:rPr sz="1200" b="0" i="1">
                <a:solidFill>
                  <a:srgbClr val="1A252F"/>
                </a:solidFill>
              </a:rPr>
              <a:t>We waited patiently and it was worth it. The sky
slowly turned orange and red — breathtaking!</a:t>
            </a:r>
          </a:p>
        </p:txBody>
      </p:sp>
      <p:sp>
        <p:nvSpPr>
          <p:cNvPr id="18" name="Rectangle 17"/>
          <p:cNvSpPr/>
          <p:nvPr/>
        </p:nvSpPr>
        <p:spPr>
          <a:xfrm>
            <a:off x="6217920" y="4800600"/>
            <a:ext cx="5303520" cy="123444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0" y="4892040"/>
            <a:ext cx="5029200" cy="1051560"/>
          </a:xfrm>
          <a:prstGeom prst="rect">
            <a:avLst/>
          </a:prstGeom>
          <a:noFill/>
        </p:spPr>
        <p:txBody>
          <a:bodyPr wrap="square">
            <a:spAutoFit/>
          </a:bodyPr>
          <a:lstStyle/>
          <a:p>
            <a:pPr algn="l"/>
            <a:r>
              <a:rPr sz="1300" b="0" i="1">
                <a:solidFill>
                  <a:srgbClr val="FFFFFF"/>
                </a:solidFill>
              </a:rPr>
              <a:t>"The sky turned orange and red, and the view
was truly beautiful. It was like a painting."</a:t>
            </a:r>
          </a:p>
        </p:txBody>
      </p:sp>
      <p:sp>
        <p:nvSpPr>
          <p:cNvPr id="20" name="Rectangle 19"/>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2" name="TextBox 21"/>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5/11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0626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983480"/>
            <a:ext cx="12188952" cy="109728"/>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371600"/>
            <a:ext cx="11247120" cy="822960"/>
          </a:xfrm>
          <a:prstGeom prst="rect">
            <a:avLst/>
          </a:prstGeom>
          <a:noFill/>
        </p:spPr>
        <p:txBody>
          <a:bodyPr wrap="square">
            <a:spAutoFit/>
          </a:bodyPr>
          <a:lstStyle/>
          <a:p>
            <a:pPr algn="ctr"/>
            <a:r>
              <a:rPr sz="5200" b="1" i="0">
                <a:solidFill>
                  <a:srgbClr val="F5CB5C"/>
                </a:solidFill>
              </a:rPr>
              <a:t>Day 3</a:t>
            </a:r>
          </a:p>
        </p:txBody>
      </p:sp>
      <p:sp>
        <p:nvSpPr>
          <p:cNvPr id="5" name="TextBox 4"/>
          <p:cNvSpPr txBox="1"/>
          <p:nvPr/>
        </p:nvSpPr>
        <p:spPr>
          <a:xfrm>
            <a:off x="457200" y="2423160"/>
            <a:ext cx="11247120" cy="685800"/>
          </a:xfrm>
          <a:prstGeom prst="rect">
            <a:avLst/>
          </a:prstGeom>
          <a:noFill/>
        </p:spPr>
        <p:txBody>
          <a:bodyPr wrap="square">
            <a:spAutoFit/>
          </a:bodyPr>
          <a:lstStyle/>
          <a:p>
            <a:pPr algn="ctr"/>
            <a:r>
              <a:rPr sz="2400" b="0" i="1">
                <a:solidFill>
                  <a:srgbClr val="FFFFFF"/>
                </a:solidFill>
              </a:rPr>
              <a:t>"Into the Hills &amp; Along the Shore"</a:t>
            </a:r>
          </a:p>
        </p:txBody>
      </p:sp>
      <p:sp>
        <p:nvSpPr>
          <p:cNvPr id="6" name="Rectangle 5"/>
          <p:cNvSpPr/>
          <p:nvPr/>
        </p:nvSpPr>
        <p:spPr>
          <a:xfrm>
            <a:off x="3657600" y="3337560"/>
            <a:ext cx="4846320" cy="54864"/>
          </a:xfrm>
          <a:prstGeom prst="rect">
            <a:avLst/>
          </a:prstGeom>
          <a:solidFill>
            <a:srgbClr val="F5CB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520440"/>
            <a:ext cx="11247120" cy="457200"/>
          </a:xfrm>
          <a:prstGeom prst="rect">
            <a:avLst/>
          </a:prstGeom>
          <a:noFill/>
        </p:spPr>
        <p:txBody>
          <a:bodyPr wrap="square">
            <a:spAutoFit/>
          </a:bodyPr>
          <a:lstStyle/>
          <a:p>
            <a:pPr algn="ctr"/>
            <a:r>
              <a:rPr sz="1400" b="0" i="0">
                <a:solidFill>
                  <a:srgbClr val="D6EAF8"/>
                </a:solidFill>
              </a:rPr>
              <a:t>Himchari National Park  ·  Inani Beach  ·  December 17, 2025</a:t>
            </a:r>
          </a:p>
        </p:txBody>
      </p:sp>
      <p:sp>
        <p:nvSpPr>
          <p:cNvPr id="8" name="TextBox 7"/>
          <p:cNvSpPr txBox="1"/>
          <p:nvPr/>
        </p:nvSpPr>
        <p:spPr>
          <a:xfrm>
            <a:off x="457200" y="5120640"/>
            <a:ext cx="11247120" cy="457200"/>
          </a:xfrm>
          <a:prstGeom prst="rect">
            <a:avLst/>
          </a:prstGeom>
          <a:noFill/>
        </p:spPr>
        <p:txBody>
          <a:bodyPr wrap="square">
            <a:spAutoFit/>
          </a:bodyPr>
          <a:lstStyle/>
          <a:p>
            <a:pPr algn="ctr"/>
            <a:r>
              <a:rPr sz="1400" b="0" i="1">
                <a:solidFill>
                  <a:srgbClr val="F5CB5C"/>
                </a:solidFill>
              </a:rPr>
              <a:t>The most adventurous day of the entire trip.</a:t>
            </a:r>
          </a:p>
        </p:txBody>
      </p:sp>
      <p:sp>
        <p:nvSpPr>
          <p:cNvPr id="9" name="Rectangle 8"/>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11" name="TextBox 10"/>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6/11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9601200" cy="640080"/>
          </a:xfrm>
          <a:prstGeom prst="rect">
            <a:avLst/>
          </a:prstGeom>
          <a:noFill/>
        </p:spPr>
        <p:txBody>
          <a:bodyPr wrap="square">
            <a:spAutoFit/>
          </a:bodyPr>
          <a:lstStyle/>
          <a:p>
            <a:pPr algn="l"/>
            <a:r>
              <a:rPr sz="2200" b="1" i="0">
                <a:solidFill>
                  <a:srgbClr val="FFFFFF"/>
                </a:solidFill>
              </a:rPr>
              <a:t>Day 3 — Himchari Park &amp; Inani Beach</a:t>
            </a:r>
          </a:p>
        </p:txBody>
      </p:sp>
      <p:sp>
        <p:nvSpPr>
          <p:cNvPr id="7" name="TextBox 6"/>
          <p:cNvSpPr txBox="1"/>
          <p:nvPr/>
        </p:nvSpPr>
        <p:spPr>
          <a:xfrm>
            <a:off x="10515600" y="292608"/>
            <a:ext cx="1828800" cy="457200"/>
          </a:xfrm>
          <a:prstGeom prst="rect">
            <a:avLst/>
          </a:prstGeom>
          <a:noFill/>
        </p:spPr>
        <p:txBody>
          <a:bodyPr wrap="square">
            <a:spAutoFit/>
          </a:bodyPr>
          <a:lstStyle/>
          <a:p>
            <a:pPr algn="l"/>
            <a:r>
              <a:rPr sz="1300" b="0" i="0">
                <a:solidFill>
                  <a:srgbClr val="FFFFFF"/>
                </a:solidFill>
              </a:rPr>
              <a:t>Dec 17</a:t>
            </a:r>
          </a:p>
        </p:txBody>
      </p:sp>
      <p:pic>
        <p:nvPicPr>
          <p:cNvPr id="8" name="Picture 7" descr="himchari.jpg"/>
          <p:cNvPicPr>
            <a:picLocks noChangeAspect="1"/>
          </p:cNvPicPr>
          <p:nvPr/>
        </p:nvPicPr>
        <p:blipFill>
          <a:blip r:embed="rId2"/>
          <a:stretch>
            <a:fillRect/>
          </a:stretch>
        </p:blipFill>
        <p:spPr>
          <a:xfrm>
            <a:off x="274320" y="1188720"/>
            <a:ext cx="5486400" cy="2651760"/>
          </a:xfrm>
          <a:prstGeom prst="rect">
            <a:avLst/>
          </a:prstGeom>
        </p:spPr>
      </p:pic>
      <p:pic>
        <p:nvPicPr>
          <p:cNvPr id="9" name="Picture 8" descr="inani_beach.jpg"/>
          <p:cNvPicPr>
            <a:picLocks noChangeAspect="1"/>
          </p:cNvPicPr>
          <p:nvPr/>
        </p:nvPicPr>
        <p:blipFill>
          <a:blip r:embed="rId3"/>
          <a:stretch>
            <a:fillRect/>
          </a:stretch>
        </p:blipFill>
        <p:spPr>
          <a:xfrm>
            <a:off x="6400800" y="1188720"/>
            <a:ext cx="5486400" cy="2651760"/>
          </a:xfrm>
          <a:prstGeom prst="rect">
            <a:avLst/>
          </a:prstGeom>
        </p:spPr>
      </p:pic>
      <p:sp>
        <p:nvSpPr>
          <p:cNvPr id="10" name="Rectangle 9"/>
          <p:cNvSpPr/>
          <p:nvPr/>
        </p:nvSpPr>
        <p:spPr>
          <a:xfrm>
            <a:off x="274320" y="3749039"/>
            <a:ext cx="5486400" cy="41148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11480" y="3794760"/>
            <a:ext cx="5212080" cy="347472"/>
          </a:xfrm>
          <a:prstGeom prst="rect">
            <a:avLst/>
          </a:prstGeom>
          <a:noFill/>
        </p:spPr>
        <p:txBody>
          <a:bodyPr wrap="square">
            <a:spAutoFit/>
          </a:bodyPr>
          <a:lstStyle/>
          <a:p>
            <a:pPr algn="l"/>
            <a:r>
              <a:rPr sz="1300" b="1" i="0">
                <a:solidFill>
                  <a:srgbClr val="FFFFFF"/>
                </a:solidFill>
              </a:rPr>
              <a:t>🏔️  Himchari National Park</a:t>
            </a:r>
          </a:p>
        </p:txBody>
      </p:sp>
      <p:sp>
        <p:nvSpPr>
          <p:cNvPr id="12" name="Rectangle 11"/>
          <p:cNvSpPr/>
          <p:nvPr/>
        </p:nvSpPr>
        <p:spPr>
          <a:xfrm>
            <a:off x="6400800" y="3749039"/>
            <a:ext cx="5486400" cy="411480"/>
          </a:xfrm>
          <a:prstGeom prst="rect">
            <a:avLst/>
          </a:prstGeom>
          <a:solidFill>
            <a:srgbClr val="176B4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37960" y="3794760"/>
            <a:ext cx="5212080" cy="347472"/>
          </a:xfrm>
          <a:prstGeom prst="rect">
            <a:avLst/>
          </a:prstGeom>
          <a:noFill/>
        </p:spPr>
        <p:txBody>
          <a:bodyPr wrap="square">
            <a:spAutoFit/>
          </a:bodyPr>
          <a:lstStyle/>
          <a:p>
            <a:pPr algn="l"/>
            <a:r>
              <a:rPr sz="1300" b="1" i="0">
                <a:solidFill>
                  <a:srgbClr val="FFFFFF"/>
                </a:solidFill>
              </a:rPr>
              <a:t>🐚  Inani Beach</a:t>
            </a:r>
          </a:p>
        </p:txBody>
      </p:sp>
      <p:sp>
        <p:nvSpPr>
          <p:cNvPr id="14" name="Rectangle 13"/>
          <p:cNvSpPr/>
          <p:nvPr/>
        </p:nvSpPr>
        <p:spPr>
          <a:xfrm>
            <a:off x="274320" y="4297680"/>
            <a:ext cx="5486400" cy="1965960"/>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1480" y="4389120"/>
            <a:ext cx="5212080" cy="1828800"/>
          </a:xfrm>
          <a:prstGeom prst="rect">
            <a:avLst/>
          </a:prstGeom>
          <a:noFill/>
        </p:spPr>
        <p:txBody>
          <a:bodyPr wrap="square">
            <a:spAutoFit/>
          </a:bodyPr>
          <a:lstStyle/>
          <a:p>
            <a:pPr algn="l"/>
            <a:r>
              <a:rPr sz="1200" b="0" i="0">
                <a:solidFill>
                  <a:srgbClr val="FFFFFF"/>
                </a:solidFill>
              </a:rPr>
              <a:t>⏰ 6:30 AM — Watched the sunrise 🌅
The calm morning felt magical and peaceful.
⏰ 11:00 AM — Reached the hilltop!
"The view of the sea and green hills
together was simply amazing!"</a:t>
            </a:r>
          </a:p>
        </p:txBody>
      </p:sp>
      <p:sp>
        <p:nvSpPr>
          <p:cNvPr id="16" name="Rectangle 15"/>
          <p:cNvSpPr/>
          <p:nvPr/>
        </p:nvSpPr>
        <p:spPr>
          <a:xfrm>
            <a:off x="6400800" y="4297680"/>
            <a:ext cx="5486400" cy="1965960"/>
          </a:xfrm>
          <a:prstGeom prst="rect">
            <a:avLst/>
          </a:prstGeom>
          <a:solidFill>
            <a:srgbClr val="176B4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37960" y="4389120"/>
            <a:ext cx="5212080" cy="1828800"/>
          </a:xfrm>
          <a:prstGeom prst="rect">
            <a:avLst/>
          </a:prstGeom>
          <a:noFill/>
        </p:spPr>
        <p:txBody>
          <a:bodyPr wrap="square">
            <a:spAutoFit/>
          </a:bodyPr>
          <a:lstStyle/>
          <a:p>
            <a:pPr algn="l"/>
            <a:r>
              <a:rPr sz="1200" b="0" i="0">
                <a:solidFill>
                  <a:srgbClr val="FFFFFF"/>
                </a:solidFill>
              </a:rPr>
              <a:t>⏰ 2:15 PM — Arrived Inani Beach
So quiet and clean compared to Laboni.
The coral stones were incredible!
Walked the shore, collected shells 🐚,
took countless photos together.</a:t>
            </a:r>
          </a:p>
        </p:txBody>
      </p:sp>
      <p:sp>
        <p:nvSpPr>
          <p:cNvPr id="18" name="Rectangle 17"/>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0" name="TextBox 19"/>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7/11</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229600" cy="164592"/>
          </a:xfrm>
          <a:prstGeom prst="rect">
            <a:avLst/>
          </a:prstGeom>
          <a:solidFill>
            <a:srgbClr val="6C35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164592"/>
            <a:ext cx="12188952" cy="749808"/>
          </a:xfrm>
          <a:prstGeom prst="rect">
            <a:avLst/>
          </a:prstGeom>
          <a:solidFill>
            <a:srgbClr val="6C35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65760" y="201168"/>
            <a:ext cx="9601200" cy="640080"/>
          </a:xfrm>
          <a:prstGeom prst="rect">
            <a:avLst/>
          </a:prstGeom>
          <a:noFill/>
        </p:spPr>
        <p:txBody>
          <a:bodyPr wrap="square">
            <a:spAutoFit/>
          </a:bodyPr>
          <a:lstStyle/>
          <a:p>
            <a:pPr algn="l"/>
            <a:r>
              <a:rPr sz="2200" b="1" i="0">
                <a:solidFill>
                  <a:srgbClr val="FFFFFF"/>
                </a:solidFill>
              </a:rPr>
              <a:t>Day 4 — Final Moments &amp; Return Home</a:t>
            </a:r>
          </a:p>
        </p:txBody>
      </p:sp>
      <p:sp>
        <p:nvSpPr>
          <p:cNvPr id="7" name="TextBox 6"/>
          <p:cNvSpPr txBox="1"/>
          <p:nvPr/>
        </p:nvSpPr>
        <p:spPr>
          <a:xfrm>
            <a:off x="10515600" y="292608"/>
            <a:ext cx="1828800" cy="457200"/>
          </a:xfrm>
          <a:prstGeom prst="rect">
            <a:avLst/>
          </a:prstGeom>
          <a:noFill/>
        </p:spPr>
        <p:txBody>
          <a:bodyPr wrap="square">
            <a:spAutoFit/>
          </a:bodyPr>
          <a:lstStyle/>
          <a:p>
            <a:pPr algn="l"/>
            <a:r>
              <a:rPr sz="1300" b="0" i="0">
                <a:solidFill>
                  <a:srgbClr val="F5CB5C"/>
                </a:solidFill>
              </a:rPr>
              <a:t>Dec 18</a:t>
            </a:r>
          </a:p>
        </p:txBody>
      </p:sp>
      <p:sp>
        <p:nvSpPr>
          <p:cNvPr id="8" name="Rectangle 7"/>
          <p:cNvSpPr/>
          <p:nvPr/>
        </p:nvSpPr>
        <p:spPr>
          <a:xfrm>
            <a:off x="274320" y="1188720"/>
            <a:ext cx="5943600" cy="5074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1325880"/>
            <a:ext cx="5577840" cy="411480"/>
          </a:xfrm>
          <a:prstGeom prst="rect">
            <a:avLst/>
          </a:prstGeom>
          <a:noFill/>
        </p:spPr>
        <p:txBody>
          <a:bodyPr wrap="square">
            <a:spAutoFit/>
          </a:bodyPr>
          <a:lstStyle/>
          <a:p>
            <a:pPr algn="l"/>
            <a:r>
              <a:rPr sz="1600" b="1" i="0">
                <a:solidFill>
                  <a:srgbClr val="6C358A"/>
                </a:solidFill>
              </a:rPr>
              <a:t>🏠  The Last Day</a:t>
            </a:r>
          </a:p>
        </p:txBody>
      </p:sp>
      <p:sp>
        <p:nvSpPr>
          <p:cNvPr id="10" name="Rectangle 9"/>
          <p:cNvSpPr/>
          <p:nvPr/>
        </p:nvSpPr>
        <p:spPr>
          <a:xfrm>
            <a:off x="457200" y="1828800"/>
            <a:ext cx="5029200" cy="45720"/>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1938528"/>
            <a:ext cx="5577840" cy="347472"/>
          </a:xfrm>
          <a:prstGeom prst="rect">
            <a:avLst/>
          </a:prstGeom>
          <a:noFill/>
        </p:spPr>
        <p:txBody>
          <a:bodyPr wrap="square">
            <a:spAutoFit/>
          </a:bodyPr>
          <a:lstStyle/>
          <a:p>
            <a:pPr algn="l"/>
            <a:r>
              <a:rPr sz="1200" b="1" i="0">
                <a:solidFill>
                  <a:srgbClr val="6C358A"/>
                </a:solidFill>
              </a:rPr>
              <a:t>⏰ 9:00 AM — Final beach visit 🌊</a:t>
            </a:r>
          </a:p>
        </p:txBody>
      </p:sp>
      <p:sp>
        <p:nvSpPr>
          <p:cNvPr id="12" name="TextBox 11"/>
          <p:cNvSpPr txBox="1"/>
          <p:nvPr/>
        </p:nvSpPr>
        <p:spPr>
          <a:xfrm>
            <a:off x="457200" y="2304288"/>
            <a:ext cx="5577840" cy="566928"/>
          </a:xfrm>
          <a:prstGeom prst="rect">
            <a:avLst/>
          </a:prstGeom>
          <a:noFill/>
        </p:spPr>
        <p:txBody>
          <a:bodyPr wrap="square">
            <a:spAutoFit/>
          </a:bodyPr>
          <a:lstStyle/>
          <a:p>
            <a:pPr algn="l"/>
            <a:r>
              <a:rPr sz="1200" b="0" i="1">
                <a:solidFill>
                  <a:srgbClr val="1A252F"/>
                </a:solidFill>
              </a:rPr>
              <a:t>We went one last time to say goodbye to the sea.
The morning was peaceful and a little emotional.
Neither of us wanted to leave.</a:t>
            </a:r>
          </a:p>
        </p:txBody>
      </p:sp>
      <p:sp>
        <p:nvSpPr>
          <p:cNvPr id="13" name="TextBox 12"/>
          <p:cNvSpPr txBox="1"/>
          <p:nvPr/>
        </p:nvSpPr>
        <p:spPr>
          <a:xfrm>
            <a:off x="457200" y="2944368"/>
            <a:ext cx="5577840" cy="347472"/>
          </a:xfrm>
          <a:prstGeom prst="rect">
            <a:avLst/>
          </a:prstGeom>
          <a:noFill/>
        </p:spPr>
        <p:txBody>
          <a:bodyPr wrap="square">
            <a:spAutoFit/>
          </a:bodyPr>
          <a:lstStyle/>
          <a:p>
            <a:pPr algn="l"/>
            <a:r>
              <a:rPr sz="1200" b="1" i="0">
                <a:solidFill>
                  <a:srgbClr val="6C358A"/>
                </a:solidFill>
              </a:rPr>
              <a:t>⏰ 12:30 PM — Checked out of hotel</a:t>
            </a:r>
          </a:p>
        </p:txBody>
      </p:sp>
      <p:sp>
        <p:nvSpPr>
          <p:cNvPr id="14" name="TextBox 13"/>
          <p:cNvSpPr txBox="1"/>
          <p:nvPr/>
        </p:nvSpPr>
        <p:spPr>
          <a:xfrm>
            <a:off x="457200" y="3310128"/>
            <a:ext cx="5577840" cy="475488"/>
          </a:xfrm>
          <a:prstGeom prst="rect">
            <a:avLst/>
          </a:prstGeom>
          <a:noFill/>
        </p:spPr>
        <p:txBody>
          <a:bodyPr wrap="square">
            <a:spAutoFit/>
          </a:bodyPr>
          <a:lstStyle/>
          <a:p>
            <a:pPr algn="l"/>
            <a:r>
              <a:rPr sz="1200" b="0" i="1">
                <a:solidFill>
                  <a:srgbClr val="1A252F"/>
                </a:solidFill>
              </a:rPr>
              <a:t>Packing felt bittersweet. Every item reminded
us what a great time we had.</a:t>
            </a:r>
          </a:p>
        </p:txBody>
      </p:sp>
      <p:sp>
        <p:nvSpPr>
          <p:cNvPr id="15" name="TextBox 14"/>
          <p:cNvSpPr txBox="1"/>
          <p:nvPr/>
        </p:nvSpPr>
        <p:spPr>
          <a:xfrm>
            <a:off x="457200" y="3858768"/>
            <a:ext cx="5577840" cy="347472"/>
          </a:xfrm>
          <a:prstGeom prst="rect">
            <a:avLst/>
          </a:prstGeom>
          <a:noFill/>
        </p:spPr>
        <p:txBody>
          <a:bodyPr wrap="square">
            <a:spAutoFit/>
          </a:bodyPr>
          <a:lstStyle/>
          <a:p>
            <a:pPr algn="l"/>
            <a:r>
              <a:rPr sz="1200" b="1" i="0">
                <a:solidFill>
                  <a:srgbClr val="6C358A"/>
                </a:solidFill>
              </a:rPr>
              <a:t>⏰ 2:30 PM — Journey back to Feni 🚌</a:t>
            </a:r>
          </a:p>
        </p:txBody>
      </p:sp>
      <p:sp>
        <p:nvSpPr>
          <p:cNvPr id="16" name="TextBox 15"/>
          <p:cNvSpPr txBox="1"/>
          <p:nvPr/>
        </p:nvSpPr>
        <p:spPr>
          <a:xfrm>
            <a:off x="457200" y="4224528"/>
            <a:ext cx="5577840" cy="475488"/>
          </a:xfrm>
          <a:prstGeom prst="rect">
            <a:avLst/>
          </a:prstGeom>
          <a:noFill/>
        </p:spPr>
        <p:txBody>
          <a:bodyPr wrap="square">
            <a:spAutoFit/>
          </a:bodyPr>
          <a:lstStyle/>
          <a:p>
            <a:pPr algn="l"/>
            <a:r>
              <a:rPr sz="1200" b="0" i="1">
                <a:solidFill>
                  <a:srgbClr val="1A252F"/>
                </a:solidFill>
              </a:rPr>
              <a:t>We talked about our favorite moments all the
way home. The trip lived on in our hearts.</a:t>
            </a:r>
          </a:p>
        </p:txBody>
      </p:sp>
      <p:pic>
        <p:nvPicPr>
          <p:cNvPr id="17" name="Picture 16" descr="coxsbazar_beach.jpg"/>
          <p:cNvPicPr>
            <a:picLocks noChangeAspect="1"/>
          </p:cNvPicPr>
          <p:nvPr/>
        </p:nvPicPr>
        <p:blipFill>
          <a:blip r:embed="rId2"/>
          <a:stretch>
            <a:fillRect/>
          </a:stretch>
        </p:blipFill>
        <p:spPr>
          <a:xfrm>
            <a:off x="6492240" y="1188720"/>
            <a:ext cx="5394960" cy="3108960"/>
          </a:xfrm>
          <a:prstGeom prst="rect">
            <a:avLst/>
          </a:prstGeom>
        </p:spPr>
      </p:pic>
      <p:sp>
        <p:nvSpPr>
          <p:cNvPr id="18" name="Rectangle 17"/>
          <p:cNvSpPr/>
          <p:nvPr/>
        </p:nvSpPr>
        <p:spPr>
          <a:xfrm>
            <a:off x="6492240" y="4480560"/>
            <a:ext cx="5394960" cy="1783080"/>
          </a:xfrm>
          <a:prstGeom prst="rect">
            <a:avLst/>
          </a:prstGeom>
          <a:solidFill>
            <a:srgbClr val="6C35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4572000"/>
            <a:ext cx="5029200" cy="347472"/>
          </a:xfrm>
          <a:prstGeom prst="rect">
            <a:avLst/>
          </a:prstGeom>
          <a:noFill/>
        </p:spPr>
        <p:txBody>
          <a:bodyPr wrap="square">
            <a:spAutoFit/>
          </a:bodyPr>
          <a:lstStyle/>
          <a:p>
            <a:pPr algn="l"/>
            <a:r>
              <a:rPr sz="1300" b="1" i="0">
                <a:solidFill>
                  <a:srgbClr val="F5CB5C"/>
                </a:solidFill>
              </a:rPr>
              <a:t>What We Brought Back Home:</a:t>
            </a:r>
          </a:p>
        </p:txBody>
      </p:sp>
      <p:sp>
        <p:nvSpPr>
          <p:cNvPr id="20" name="TextBox 19"/>
          <p:cNvSpPr txBox="1"/>
          <p:nvPr/>
        </p:nvSpPr>
        <p:spPr>
          <a:xfrm>
            <a:off x="6675120" y="4983480"/>
            <a:ext cx="5029200" cy="1234440"/>
          </a:xfrm>
          <a:prstGeom prst="rect">
            <a:avLst/>
          </a:prstGeom>
          <a:noFill/>
        </p:spPr>
        <p:txBody>
          <a:bodyPr wrap="square">
            <a:spAutoFit/>
          </a:bodyPr>
          <a:lstStyle/>
          <a:p>
            <a:pPr algn="l"/>
            <a:r>
              <a:rPr sz="1300" b="0" i="0">
                <a:solidFill>
                  <a:srgbClr val="FFFFFF"/>
                </a:solidFill>
              </a:rPr>
              <a:t>📸  Hundreds of beach photos
🐚  Shells from Inani Beach
💙  Stronger friendship than ever
🌊  The sound of waves — forever in our hearts</a:t>
            </a:r>
          </a:p>
        </p:txBody>
      </p:sp>
      <p:sp>
        <p:nvSpPr>
          <p:cNvPr id="21" name="Rectangle 20"/>
          <p:cNvSpPr/>
          <p:nvPr/>
        </p:nvSpPr>
        <p:spPr>
          <a:xfrm>
            <a:off x="0" y="6565392"/>
            <a:ext cx="12188952" cy="292608"/>
          </a:xfrm>
          <a:prstGeom prst="rect">
            <a:avLst/>
          </a:prstGeom>
          <a:solidFill>
            <a:srgbClr val="0822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3" name="TextBox 22"/>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8/11</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sp>
        <p:nvSpPr>
          <p:cNvPr id="1" name="Rectangle 0"/>
          <p:cNvSpPr/>
          <p:nvPr/>
        </p:nvSpPr>
        <p:spPr>
          <a:xfrm>
            <a:off x="0" y="0"/>
            <a:ext cx="12188952" cy="6858000"/>
          </a:xfrm>
          <a:prstGeom prst="rect">
            <a:avLst/>
          </a:prstGeom>
          <a:solidFill>
            <a:srgbClr val="F0F4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 name="Rectangle 1"/>
          <p:cNvSpPr/>
          <p:nvPr/>
        </p:nvSpPr>
        <p:spPr>
          <a:xfrm>
            <a:off x="0" y="0"/>
            <a:ext cx="8229600" cy="164592"/>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229600" y="0"/>
            <a:ext cx="3959352" cy="16459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64592"/>
            <a:ext cx="12188952" cy="749808"/>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65760" y="201168"/>
            <a:ext cx="10972800" cy="640080"/>
          </a:xfrm>
          <a:prstGeom prst="rect">
            <a:avLst/>
          </a:prstGeom>
          <a:noFill/>
        </p:spPr>
        <p:txBody>
          <a:bodyPr wrap="square">
            <a:spAutoFit/>
          </a:bodyPr>
          <a:lstStyle/>
          <a:p>
            <a:pPr algn="l"/>
            <a:r>
              <a:rPr sz="2800" b="1" i="0">
                <a:solidFill>
                  <a:srgbClr val="FFFFFF"/>
                </a:solidFill>
              </a:rPr>
              <a:t>What I Learned</a:t>
            </a:r>
          </a:p>
        </p:txBody>
      </p:sp>
      <p:sp>
        <p:nvSpPr>
          <p:cNvPr id="6" name="Rectangle 5"/>
          <p:cNvSpPr/>
          <p:nvPr/>
        </p:nvSpPr>
        <p:spPr>
          <a:xfrm>
            <a:off x="914400" y="1170432"/>
            <a:ext cx="10332720" cy="804672"/>
          </a:xfrm>
          <a:prstGeom prst="rect">
            <a:avLst/>
          </a:prstGeom>
          <a:solidFill>
            <a:srgbClr val="0418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097280" y="1234440"/>
            <a:ext cx="9966960" cy="685800"/>
          </a:xfrm>
          <a:prstGeom prst="rect">
            <a:avLst/>
          </a:prstGeom>
          <a:noFill/>
        </p:spPr>
        <p:txBody>
          <a:bodyPr wrap="square">
            <a:spAutoFit/>
          </a:bodyPr>
          <a:lstStyle/>
          <a:p>
            <a:pPr algn="ctr"/>
            <a:r>
              <a:rPr sz="1500" b="0" i="1">
                <a:solidFill>
                  <a:srgbClr val="F5CB5C"/>
                </a:solidFill>
              </a:rPr>
              <a:t>"I never thought a 4-day trip could teach me so much. But it did."</a:t>
            </a:r>
          </a:p>
        </p:txBody>
      </p:sp>
      <p:sp>
        <p:nvSpPr>
          <p:cNvPr id="8" name="Rectangle 7"/>
          <p:cNvSpPr/>
          <p:nvPr/>
        </p:nvSpPr>
        <p:spPr>
          <a:xfrm>
            <a:off x="914400" y="2176272"/>
            <a:ext cx="658368" cy="804672"/>
          </a:xfrm>
          <a:prstGeom prst="rect">
            <a:avLst/>
          </a:prstGeom>
          <a:solidFill>
            <a:srgbClr val="0A3D6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005840" y="2304288"/>
            <a:ext cx="475488" cy="457200"/>
          </a:xfrm>
          <a:prstGeom prst="rect">
            <a:avLst/>
          </a:prstGeom>
          <a:noFill/>
        </p:spPr>
        <p:txBody>
          <a:bodyPr wrap="square">
            <a:spAutoFit/>
          </a:bodyPr>
          <a:lstStyle/>
          <a:p>
            <a:pPr algn="ctr"/>
            <a:r>
              <a:rPr sz="2000" b="0" i="0">
                <a:solidFill>
                  <a:srgbClr val="FFFFFF"/>
                </a:solidFill>
              </a:rPr>
              <a:t>❤️</a:t>
            </a:r>
          </a:p>
        </p:txBody>
      </p:sp>
      <p:sp>
        <p:nvSpPr>
          <p:cNvPr id="10" name="TextBox 9"/>
          <p:cNvSpPr txBox="1"/>
          <p:nvPr/>
        </p:nvSpPr>
        <p:spPr>
          <a:xfrm>
            <a:off x="1709928" y="2212848"/>
            <a:ext cx="9418320" cy="347472"/>
          </a:xfrm>
          <a:prstGeom prst="rect">
            <a:avLst/>
          </a:prstGeom>
          <a:noFill/>
        </p:spPr>
        <p:txBody>
          <a:bodyPr wrap="square">
            <a:spAutoFit/>
          </a:bodyPr>
          <a:lstStyle/>
          <a:p>
            <a:pPr algn="l"/>
            <a:r>
              <a:rPr sz="1400" b="1" i="0">
                <a:solidFill>
                  <a:srgbClr val="0A3D62"/>
                </a:solidFill>
              </a:rPr>
              <a:t>Friends make everything better</a:t>
            </a:r>
          </a:p>
        </p:txBody>
      </p:sp>
      <p:sp>
        <p:nvSpPr>
          <p:cNvPr id="11" name="TextBox 10"/>
          <p:cNvSpPr txBox="1"/>
          <p:nvPr/>
        </p:nvSpPr>
        <p:spPr>
          <a:xfrm>
            <a:off x="1709928" y="2596896"/>
            <a:ext cx="9418320" cy="548640"/>
          </a:xfrm>
          <a:prstGeom prst="rect">
            <a:avLst/>
          </a:prstGeom>
          <a:noFill/>
        </p:spPr>
        <p:txBody>
          <a:bodyPr wrap="square">
            <a:spAutoFit/>
          </a:bodyPr>
          <a:lstStyle/>
          <a:p>
            <a:pPr algn="l"/>
            <a:r>
              <a:rPr sz="1200" b="0" i="0">
                <a:solidFill>
                  <a:srgbClr val="1A252F"/>
                </a:solidFill>
              </a:rPr>
              <a:t>Before this trip I knew we were close, but after 4 days together — the bus ride, the beach, the hilltop — I realized how much better everything is when you share it with the right person.</a:t>
            </a:r>
          </a:p>
        </p:txBody>
      </p:sp>
      <p:sp>
        <p:nvSpPr>
          <p:cNvPr id="12" name="Rectangle 11"/>
          <p:cNvSpPr/>
          <p:nvPr/>
        </p:nvSpPr>
        <p:spPr>
          <a:xfrm>
            <a:off x="914400" y="3291839"/>
            <a:ext cx="658368" cy="804672"/>
          </a:xfrm>
          <a:prstGeom prst="rect">
            <a:avLst/>
          </a:prstGeom>
          <a:solidFill>
            <a:srgbClr val="178E8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005840" y="3419856"/>
            <a:ext cx="475488" cy="457200"/>
          </a:xfrm>
          <a:prstGeom prst="rect">
            <a:avLst/>
          </a:prstGeom>
          <a:noFill/>
        </p:spPr>
        <p:txBody>
          <a:bodyPr wrap="square">
            <a:spAutoFit/>
          </a:bodyPr>
          <a:lstStyle/>
          <a:p>
            <a:pPr algn="ctr"/>
            <a:r>
              <a:rPr sz="2000" b="0" i="0">
                <a:solidFill>
                  <a:srgbClr val="FFFFFF"/>
                </a:solidFill>
              </a:rPr>
              <a:t>🌊</a:t>
            </a:r>
          </a:p>
        </p:txBody>
      </p:sp>
      <p:sp>
        <p:nvSpPr>
          <p:cNvPr id="14" name="TextBox 13"/>
          <p:cNvSpPr txBox="1"/>
          <p:nvPr/>
        </p:nvSpPr>
        <p:spPr>
          <a:xfrm>
            <a:off x="1709928" y="3328415"/>
            <a:ext cx="9418320" cy="347472"/>
          </a:xfrm>
          <a:prstGeom prst="rect">
            <a:avLst/>
          </a:prstGeom>
          <a:noFill/>
        </p:spPr>
        <p:txBody>
          <a:bodyPr wrap="square">
            <a:spAutoFit/>
          </a:bodyPr>
          <a:lstStyle/>
          <a:p>
            <a:pPr algn="l"/>
            <a:r>
              <a:rPr sz="1400" b="1" i="0">
                <a:solidFill>
                  <a:srgbClr val="178E8F"/>
                </a:solidFill>
              </a:rPr>
              <a:t>Nature can reset your whole mood</a:t>
            </a:r>
          </a:p>
        </p:txBody>
      </p:sp>
      <p:sp>
        <p:nvSpPr>
          <p:cNvPr id="15" name="TextBox 14"/>
          <p:cNvSpPr txBox="1"/>
          <p:nvPr/>
        </p:nvSpPr>
        <p:spPr>
          <a:xfrm>
            <a:off x="1709928" y="3712463"/>
            <a:ext cx="9418320" cy="548640"/>
          </a:xfrm>
          <a:prstGeom prst="rect">
            <a:avLst/>
          </a:prstGeom>
          <a:noFill/>
        </p:spPr>
        <p:txBody>
          <a:bodyPr wrap="square">
            <a:spAutoFit/>
          </a:bodyPr>
          <a:lstStyle/>
          <a:p>
            <a:pPr algn="l"/>
            <a:r>
              <a:rPr sz="1200" b="0" i="0">
                <a:solidFill>
                  <a:srgbClr val="1A252F"/>
                </a:solidFill>
              </a:rPr>
              <a:t>I was stressed before this trip. Standing at the sea for the first time, watching the waves, breathing the salt air — I felt like a different person. I did not expect that.</a:t>
            </a:r>
          </a:p>
        </p:txBody>
      </p:sp>
      <p:sp>
        <p:nvSpPr>
          <p:cNvPr id="16" name="Rectangle 15"/>
          <p:cNvSpPr/>
          <p:nvPr/>
        </p:nvSpPr>
        <p:spPr>
          <a:xfrm>
            <a:off x="914400" y="4407407"/>
            <a:ext cx="658368" cy="804672"/>
          </a:xfrm>
          <a:prstGeom prst="rect">
            <a:avLst/>
          </a:prstGeom>
          <a:solidFill>
            <a:srgbClr val="E56B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 y="4535423"/>
            <a:ext cx="475488" cy="457200"/>
          </a:xfrm>
          <a:prstGeom prst="rect">
            <a:avLst/>
          </a:prstGeom>
          <a:noFill/>
        </p:spPr>
        <p:txBody>
          <a:bodyPr wrap="square">
            <a:spAutoFit/>
          </a:bodyPr>
          <a:lstStyle/>
          <a:p>
            <a:pPr algn="ctr"/>
            <a:r>
              <a:rPr sz="2000" b="0" i="0">
                <a:solidFill>
                  <a:srgbClr val="FFFFFF"/>
                </a:solidFill>
              </a:rPr>
              <a:t>✍️</a:t>
            </a:r>
          </a:p>
        </p:txBody>
      </p:sp>
      <p:sp>
        <p:nvSpPr>
          <p:cNvPr id="18" name="TextBox 17"/>
          <p:cNvSpPr txBox="1"/>
          <p:nvPr/>
        </p:nvSpPr>
        <p:spPr>
          <a:xfrm>
            <a:off x="1709928" y="4443983"/>
            <a:ext cx="9418320" cy="347472"/>
          </a:xfrm>
          <a:prstGeom prst="rect">
            <a:avLst/>
          </a:prstGeom>
          <a:noFill/>
        </p:spPr>
        <p:txBody>
          <a:bodyPr wrap="square">
            <a:spAutoFit/>
          </a:bodyPr>
          <a:lstStyle/>
          <a:p>
            <a:pPr algn="l"/>
            <a:r>
              <a:rPr sz="1400" b="1" i="0">
                <a:solidFill>
                  <a:srgbClr val="E56B2B"/>
                </a:solidFill>
              </a:rPr>
              <a:t>Some moments are worth writing about</a:t>
            </a:r>
          </a:p>
        </p:txBody>
      </p:sp>
      <p:sp>
        <p:nvSpPr>
          <p:cNvPr id="19" name="TextBox 18"/>
          <p:cNvSpPr txBox="1"/>
          <p:nvPr/>
        </p:nvSpPr>
        <p:spPr>
          <a:xfrm>
            <a:off x="1709928" y="4828031"/>
            <a:ext cx="9418320" cy="548640"/>
          </a:xfrm>
          <a:prstGeom prst="rect">
            <a:avLst/>
          </a:prstGeom>
          <a:noFill/>
        </p:spPr>
        <p:txBody>
          <a:bodyPr wrap="square">
            <a:spAutoFit/>
          </a:bodyPr>
          <a:lstStyle/>
          <a:p>
            <a:pPr algn="l"/>
            <a:r>
              <a:rPr sz="1200" b="0" i="0">
                <a:solidFill>
                  <a:srgbClr val="1A252F"/>
                </a:solidFill>
              </a:rPr>
              <a:t>I am someone who rarely keeps notes. But when I got home, I wrote everything down. The sounds, the smells, the sunset colors. I did not want to forget any of it.</a:t>
            </a:r>
          </a:p>
        </p:txBody>
      </p:sp>
      <p:sp>
        <p:nvSpPr>
          <p:cNvPr id="20" name="Rectangle 19"/>
          <p:cNvSpPr/>
          <p:nvPr/>
        </p:nvSpPr>
        <p:spPr>
          <a:xfrm>
            <a:off x="0" y="6565392"/>
            <a:ext cx="12188952" cy="292608"/>
          </a:xfrm>
          <a:prstGeom prst="rect">
            <a:avLst/>
          </a:prstGeom>
          <a:solidFill>
            <a:srgbClr val="061E3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82880" y="6592824"/>
            <a:ext cx="9144000" cy="237744"/>
          </a:xfrm>
          <a:prstGeom prst="rect">
            <a:avLst/>
          </a:prstGeom>
          <a:noFill/>
        </p:spPr>
        <p:txBody>
          <a:bodyPr wrap="square">
            <a:spAutoFit/>
          </a:bodyPr>
          <a:lstStyle/>
          <a:p>
            <a:pPr algn="l"/>
            <a:r>
              <a:rPr sz="800" b="0" i="0">
                <a:solidFill>
                  <a:srgbClr val="D6EAF8"/>
                </a:solidFill>
              </a:rPr>
              <a:t>Antik Paul  |  ID: 261031015  |  Dept. of CSE, 36th Batch (UG)</a:t>
            </a:r>
          </a:p>
        </p:txBody>
      </p:sp>
      <p:sp>
        <p:nvSpPr>
          <p:cNvPr id="22" name="TextBox 21"/>
          <p:cNvSpPr txBox="1"/>
          <p:nvPr/>
        </p:nvSpPr>
        <p:spPr>
          <a:xfrm>
            <a:off x="10789920" y="6592824"/>
            <a:ext cx="1280160" cy="237744"/>
          </a:xfrm>
          <a:prstGeom prst="rect">
            <a:avLst/>
          </a:prstGeom>
          <a:noFill/>
        </p:spPr>
        <p:txBody>
          <a:bodyPr wrap="square">
            <a:spAutoFit/>
          </a:bodyPr>
          <a:lstStyle/>
          <a:p>
            <a:pPr algn="r"/>
            <a:r>
              <a:rPr sz="800" b="1" i="0">
                <a:solidFill>
                  <a:srgbClr val="F5CB5C"/>
                </a:solidFill>
              </a:rPr>
              <a:t>9/11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