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pic>
        <p:nvPicPr>
          <p:cNvPr id="1" name="Picture 0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5394960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349240" y="0"/>
            <a:ext cx="73152" cy="685800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11480" y="822960"/>
            <a:ext cx="466344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0A500"/>
                </a:solidFill>
              </a:rPr>
              <a:t>MY FAVORITE PLACE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1325880"/>
            <a:ext cx="41148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11480" y="1481328"/>
            <a:ext cx="466344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800" b="1" i="0">
                <a:solidFill>
                  <a:srgbClr val="FFFFFF"/>
                </a:solidFill>
              </a:rPr>
              <a:t>Thanchi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2633472"/>
            <a:ext cx="4663440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 i="1">
                <a:solidFill>
                  <a:srgbClr val="F9C74F"/>
                </a:solidFill>
              </a:rPr>
              <a:t>A Memorable Tour with My Friend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" y="3273552"/>
            <a:ext cx="36576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11480" y="3401568"/>
            <a:ext cx="466344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D6EAF8"/>
                </a:solidFill>
              </a:rPr>
              <a:t>Bandarban Hill Tracts, Bangladesh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" y="3767328"/>
            <a:ext cx="46634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D6EAF8"/>
                </a:solidFill>
              </a:rPr>
              <a:t>December 20–22, 2025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" y="4187952"/>
            <a:ext cx="36576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11480" y="4343400"/>
            <a:ext cx="4663440" cy="1572768"/>
          </a:xfrm>
          <a:prstGeom prst="rect">
            <a:avLst/>
          </a:prstGeom>
          <a:solidFill>
            <a:srgbClr val="030C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11480" y="4343400"/>
            <a:ext cx="466344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11480" y="5861304"/>
            <a:ext cx="466344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94360" y="4434840"/>
            <a:ext cx="4297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F0A500"/>
                </a:solidFill>
              </a:rPr>
              <a:t>Prepared By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" y="4754880"/>
            <a:ext cx="42976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</a:rPr>
              <a:t>Ibtiaz Chowdhury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" y="5230368"/>
            <a:ext cx="4297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D6EAF8"/>
                </a:solidFill>
              </a:rPr>
              <a:t>ID: 261031023  ·  CSE, 36th Batch (UG)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" y="6035040"/>
            <a:ext cx="46634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9C74F"/>
                </a:solidFill>
              </a:rPr>
              <a:t>🏔️  Thanchi Upazila, Bandarban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1/8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sp>
        <p:nvSpPr>
          <p:cNvPr id="1" name="Rectangl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65760" y="137160"/>
            <a:ext cx="64008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F0A500"/>
                </a:solidFill>
              </a:rPr>
              <a:t>A Special Escape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621792"/>
            <a:ext cx="6400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>
                <a:solidFill>
                  <a:srgbClr val="F9C74F"/>
                </a:solidFill>
              </a:rPr>
              <a:t>Overview of Thanchi, Bandarban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1024128"/>
            <a:ext cx="5577840" cy="5532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274320" y="1024128"/>
            <a:ext cx="557784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170432"/>
            <a:ext cx="5212080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>
                <a:solidFill>
                  <a:srgbClr val="0D1B2A"/>
                </a:solidFill>
              </a:rPr>
              <a:t>About This Place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664208"/>
            <a:ext cx="41148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521208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1A252F"/>
                </a:solidFill>
              </a:rPr>
              <a:t>Thanchi Upazila is one of the most beautiful
and peaceful places in Bangladesh.
Surrounded by green hills, rivers, and
natural beauty, it offers a perfect escape
from busy city life.
The Sangu River flows through the area,
creating breathtaking landscapes.
This 3-day trip with my friend became
one of the most memorable experiences
of my life.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669280"/>
            <a:ext cx="2377440" cy="6858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94360" y="5724144"/>
            <a:ext cx="21031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</a:rPr>
              <a:t>📅 Dec 20–22, 2025
3 Days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520" y="5669280"/>
            <a:ext cx="2651760" cy="685800"/>
          </a:xfrm>
          <a:prstGeom prst="rect">
            <a:avLst/>
          </a:prstGeom>
          <a:solidFill>
            <a:srgbClr val="0D4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154680" y="5724144"/>
            <a:ext cx="23774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</a:rPr>
              <a:t>📍 Thanchi
Bandarban, BD</a:t>
            </a:r>
          </a:p>
        </p:txBody>
      </p:sp>
      <p:pic>
        <p:nvPicPr>
          <p:cNvPr id="14" name="Picture 1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1024128"/>
            <a:ext cx="5852160" cy="55321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80760" y="1024128"/>
            <a:ext cx="585216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2/8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sp>
        <p:nvSpPr>
          <p:cNvPr id="1" name="Rectangl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"/>
            <a:ext cx="1124712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0A500"/>
                </a:solidFill>
              </a:rPr>
              <a:t>Things to Do in Thanchi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868680"/>
            <a:ext cx="3959352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51560"/>
            <a:ext cx="3721608" cy="2834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" y="3977639"/>
            <a:ext cx="3721608" cy="2468880"/>
          </a:xfrm>
          <a:prstGeom prst="rect">
            <a:avLst/>
          </a:prstGeom>
          <a:solidFill>
            <a:srgbClr val="050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274320" y="3977639"/>
            <a:ext cx="37216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11479" y="4069080"/>
            <a:ext cx="3447288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0A500"/>
                </a:solidFill>
              </a:rPr>
              <a:t>🚤  Boat Ride
on the Sangu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79" y="4791456"/>
            <a:ext cx="32644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11479" y="4882896"/>
            <a:ext cx="3447288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Glide through crystal-clear water flanked by green hills. A peaceful, magical experience.</a:t>
            </a:r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72" y="1051560"/>
            <a:ext cx="3721608" cy="2834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3672" y="3977639"/>
            <a:ext cx="3721608" cy="2468880"/>
          </a:xfrm>
          <a:prstGeom prst="rect">
            <a:avLst/>
          </a:prstGeom>
          <a:solidFill>
            <a:srgbClr val="050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33672" y="3977639"/>
            <a:ext cx="37216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370832" y="4069080"/>
            <a:ext cx="3447288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0A500"/>
                </a:solidFill>
              </a:rPr>
              <a:t>💧  Nafakhum
Waterfall Trek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70832" y="4791456"/>
            <a:ext cx="32644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370832" y="4882896"/>
            <a:ext cx="3447288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Trek through the jungle to reach one of Bangladesh's most powerful waterfalls. Worth every step.</a:t>
            </a:r>
          </a:p>
        </p:txBody>
      </p:sp>
      <p:pic>
        <p:nvPicPr>
          <p:cNvPr id="16" name="Picture 1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024" y="1051560"/>
            <a:ext cx="3721608" cy="28346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93024" y="3977639"/>
            <a:ext cx="3721608" cy="2468880"/>
          </a:xfrm>
          <a:prstGeom prst="rect">
            <a:avLst/>
          </a:prstGeom>
          <a:solidFill>
            <a:srgbClr val="050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8193024" y="3977639"/>
            <a:ext cx="37216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330184" y="4069080"/>
            <a:ext cx="3447288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0A500"/>
                </a:solidFill>
              </a:rPr>
              <a:t>🏔️  Hill
Viewpoints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30184" y="4791456"/>
            <a:ext cx="3264408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330184" y="4882896"/>
            <a:ext cx="3447288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Climb to stunning viewpoints surrounded by mist and green forests. Views that take your breath away.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3/8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sp>
        <p:nvSpPr>
          <p:cNvPr id="1" name="Rectangl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65760" y="137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 i="0">
                <a:solidFill>
                  <a:srgbClr val="F0A500"/>
                </a:solidFill>
              </a:rPr>
              <a:t>Sangu River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594360"/>
            <a:ext cx="6400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F9C74F"/>
                </a:solidFill>
              </a:rPr>
              <a:t>A River of Peace  ·  Day 1</a:t>
            </a: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24128"/>
            <a:ext cx="6492240" cy="5532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" y="1024128"/>
            <a:ext cx="649224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995160" y="1024128"/>
            <a:ext cx="4919472" cy="553212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995160" y="1024128"/>
            <a:ext cx="4919472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78040" y="1188720"/>
            <a:ext cx="457200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>
                <a:solidFill>
                  <a:srgbClr val="F0A500"/>
                </a:solidFill>
              </a:rPr>
              <a:t>Day 1 Experience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8040" y="1700784"/>
            <a:ext cx="384048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178040" y="1874519"/>
            <a:ext cx="4572000" cy="438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</a:rPr>
              <a:t>I visited the Sangu River on
the first afternoon in Thanchi.
The clear water and peaceful
environment made me feel calm
and completely relaxed.
Taking a boat ride was one of
the best decisions of the trip.
"The whole world seemed to
slow down just for us.
I had never felt so peaceful
in my entire life."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4/8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65760" y="182880"/>
            <a:ext cx="91440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 i="0">
                <a:solidFill>
                  <a:srgbClr val="F0A500"/>
                </a:solidFill>
              </a:rPr>
              <a:t>Nafakhum Waterfall  —  The Big Adventure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1097280"/>
            <a:ext cx="5303520" cy="5440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274320" y="1097280"/>
            <a:ext cx="530352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261872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>
                <a:solidFill>
                  <a:srgbClr val="F0A500"/>
                </a:solidFill>
              </a:rPr>
              <a:t>Day 2: The Trek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83080"/>
            <a:ext cx="36576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7200" y="1920240"/>
            <a:ext cx="4937760" cy="438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</a:rPr>
              <a:t>After a boat ride to Remakri,
we trekked through the jungle.
The path was steep and muddy —
but the greenery made it enjoyable.
"When I finally heard the roar
of the waterfall, all the tiredness
disappeared instantly.
It was powerful. Breathtaking.
It was worth every step."</a:t>
            </a:r>
          </a:p>
        </p:txBody>
      </p:sp>
      <p:pic>
        <p:nvPicPr>
          <p:cNvPr id="10" name="Picture 9" descr="nafakh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1097280"/>
            <a:ext cx="6080760" cy="5440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52160" y="1097280"/>
            <a:ext cx="608076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5/8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65760" y="182880"/>
            <a:ext cx="91440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 i="0">
                <a:solidFill>
                  <a:srgbClr val="F0A500"/>
                </a:solidFill>
              </a:rPr>
              <a:t>My Favorite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0080"/>
            <a:ext cx="54864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F9C74F"/>
                </a:solidFill>
              </a:rPr>
              <a:t>A Day to Remember</a:t>
            </a:r>
          </a:p>
        </p:txBody>
      </p:sp>
      <p:pic>
        <p:nvPicPr>
          <p:cNvPr id="6" name="Picture 5" descr="remak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97280"/>
            <a:ext cx="5943600" cy="5440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" y="1097280"/>
            <a:ext cx="59436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92240" y="1097280"/>
            <a:ext cx="5394960" cy="5440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492240" y="1097280"/>
            <a:ext cx="539496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675120" y="1325880"/>
            <a:ext cx="50292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F0A500"/>
                </a:solidFill>
              </a:rPr>
              <a:t>The Moment I Remember Most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5120" y="1901952"/>
            <a:ext cx="41148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675120" y="2057400"/>
            <a:ext cx="5029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FFFFFF"/>
                </a:solidFill>
              </a:rPr>
              <a:t>Standing at the edge of Nafakhum
Waterfall was the best moment
of the entire trip.
My friend and I just stood in silence,
letting the mist hit our faces.
Neither of us said anything.
We just smiled.
"That moment of silence was
louder than anything.
Pure happiness."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6/8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74320"/>
            <a:ext cx="1124712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0A500"/>
                </a:solidFill>
              </a:rPr>
              <a:t>What I Learned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960120"/>
            <a:ext cx="393192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10332720" cy="777240"/>
          </a:xfrm>
          <a:prstGeom prst="rect">
            <a:avLst/>
          </a:prstGeom>
          <a:solidFill>
            <a:srgbClr val="0510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1207008"/>
            <a:ext cx="9966960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1">
                <a:solidFill>
                  <a:srgbClr val="F9C74F"/>
                </a:solidFill>
              </a:rPr>
              <a:t>"I went for the adventure. I came back with something more — a clearer head and a deeper appreciation for simple things."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48840"/>
            <a:ext cx="640080" cy="804672"/>
          </a:xfrm>
          <a:prstGeom prst="rect">
            <a:avLst/>
          </a:prstGeom>
          <a:solidFill>
            <a:srgbClr val="1A4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05840" y="2267712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0" i="0">
                <a:solidFill>
                  <a:srgbClr val="FFFFFF"/>
                </a:solidFill>
              </a:rPr>
              <a:t>🏔️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185416"/>
            <a:ext cx="9418320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0A500"/>
                </a:solidFill>
              </a:rPr>
              <a:t>Hard paths lead to the best views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2569464"/>
            <a:ext cx="941832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The trek to Nafakhum was not easy. But when I heard that waterfall, none of the difficulty mattered. It was worth every step.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3227832"/>
            <a:ext cx="640080" cy="804672"/>
          </a:xfrm>
          <a:prstGeom prst="rect">
            <a:avLst/>
          </a:prstGeom>
          <a:solidFill>
            <a:srgbClr val="0D4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05840" y="3346704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0" i="0">
                <a:solidFill>
                  <a:srgbClr val="FFFFFF"/>
                </a:solidFill>
              </a:rPr>
              <a:t>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3264408"/>
            <a:ext cx="9418320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0A500"/>
                </a:solidFill>
              </a:rPr>
              <a:t>Nature resets the mind completely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3648456"/>
            <a:ext cx="941832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I did not expect the hills and river to affect me so much. Standing by the Sangu, I felt more at peace than I had in a very long time.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4306824"/>
            <a:ext cx="640080" cy="804672"/>
          </a:xfrm>
          <a:prstGeom prst="rect">
            <a:avLst/>
          </a:prstGeom>
          <a:solidFill>
            <a:srgbClr val="5C35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005840" y="4425696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0" i="0">
                <a:solidFill>
                  <a:srgbClr val="FFFFFF"/>
                </a:solidFill>
              </a:rPr>
              <a:t>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40" y="4343400"/>
            <a:ext cx="9418320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0A500"/>
                </a:solidFill>
              </a:rPr>
              <a:t>Some moments deserve to be remembered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4727448"/>
            <a:ext cx="941832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</a:rPr>
              <a:t>This trip forced me to slow down, look around, and actually feel the place I was in. I want to do that more in life.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7/8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andarban_h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53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80760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6035040" y="0"/>
            <a:ext cx="54864" cy="685800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365760" y="1188720"/>
            <a:ext cx="530352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800" b="1" i="0">
                <a:solidFill>
                  <a:srgbClr val="F0A500"/>
                </a:solidFill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2423160"/>
            <a:ext cx="41148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65760" y="2578608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1">
                <a:solidFill>
                  <a:srgbClr val="FFFFFF"/>
                </a:solidFill>
              </a:rPr>
              <a:t>for your attention!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3182112"/>
            <a:ext cx="411480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3337560"/>
            <a:ext cx="53035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F9C74F"/>
                </a:solidFill>
              </a:rPr>
              <a:t>"Thanchi is not just a place.
It is a feeling."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4343400"/>
            <a:ext cx="5303520" cy="1920240"/>
          </a:xfrm>
          <a:prstGeom prst="rect">
            <a:avLst/>
          </a:prstGeom>
          <a:solidFill>
            <a:srgbClr val="0510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65760" y="4343400"/>
            <a:ext cx="530352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365760" y="6208776"/>
            <a:ext cx="5303520" cy="45720"/>
          </a:xfrm>
          <a:prstGeom prst="rect">
            <a:avLst/>
          </a:prstGeom>
          <a:solidFill>
            <a:srgbClr val="F0A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48640" y="4462272"/>
            <a:ext cx="493776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0A500"/>
                </a:solidFill>
              </a:rPr>
              <a:t>Presented 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828032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</a:rPr>
              <a:t>Ibtiaz Chowdhury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5321808"/>
            <a:ext cx="49377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D6EAF8"/>
                </a:solidFill>
              </a:rPr>
              <a:t>ID: 261031023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5715000"/>
            <a:ext cx="493776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D6EAF8"/>
                </a:solidFill>
              </a:rPr>
              <a:t>Dept. of CSE  ·  36th Batch (UG)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081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82880" y="6592824"/>
            <a:ext cx="914400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D6EAF8"/>
                </a:solidFill>
              </a:rPr>
              <a:t>Ibtiaz Chowdhury  |  ID: 261031023  |  Dept. of CSE, 36th Batch (UG)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89920" y="6592824"/>
            <a:ext cx="12801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00" b="1" i="0">
                <a:solidFill>
                  <a:srgbClr val="F0A500"/>
                </a:solidFill>
              </a:rPr>
              <a:t>8/8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