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Lst>
  <p:sldSz cx="12188952"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bg>
      <p:bgPr>
        <a:noFill/>
        <a:effectLst/>
      </p:bgPr>
    </p:bg>
    <p:spTree>
      <p:pic>
        <p:nvPicPr>
          <p:cNvPr id="1" name="Picture 0" descr="image.jpg"/>
          <p:cNvPicPr>
            <a:picLocks noChangeAspect="1"/>
          </p:cNvPicPr>
          <p:nvPr/>
        </p:nvPicPr>
        <p:blipFill>
          <a:blip r:embed="rId2"/>
          <a:stretch>
            <a:fillRect/>
          </a:stretch>
        </p:blipFill>
        <p:spPr>
          <a:xfrm>
            <a:off x="0" y="0"/>
            <a:ext cx="12188952" cy="6858000"/>
          </a:xfrm>
          <a:prstGeom prst="rect">
            <a:avLst/>
          </a:prstGeom>
        </p:spPr>
      </p:pic>
      <p:sp>
        <p:nvSpPr>
          <p:cNvPr id="2" name="Rectangle 1"/>
          <p:cNvSpPr/>
          <p:nvPr/>
        </p:nvSpPr>
        <p:spPr>
          <a:xfrm>
            <a:off x="0" y="0"/>
            <a:ext cx="12188952" cy="6858000"/>
          </a:xfrm>
          <a:prstGeom prst="rect">
            <a:avLst/>
          </a:prstGeom>
          <a:solidFill>
            <a:srgbClr val="0418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8229600" cy="164592"/>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8229600" y="0"/>
            <a:ext cx="3959352" cy="164592"/>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2011680" y="1572768"/>
            <a:ext cx="8229600" cy="6400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57200" y="914400"/>
            <a:ext cx="11247120" cy="594360"/>
          </a:xfrm>
          <a:prstGeom prst="rect">
            <a:avLst/>
          </a:prstGeom>
          <a:noFill/>
        </p:spPr>
        <p:txBody>
          <a:bodyPr wrap="square">
            <a:spAutoFit/>
          </a:bodyPr>
          <a:lstStyle/>
          <a:p>
            <a:pPr algn="ctr"/>
            <a:r>
              <a:rPr sz="2000" b="0" i="1">
                <a:solidFill>
                  <a:srgbClr val="F5CB5C"/>
                </a:solidFill>
              </a:rPr>
              <a:t>My Favorite Place</a:t>
            </a:r>
          </a:p>
        </p:txBody>
      </p:sp>
      <p:sp>
        <p:nvSpPr>
          <p:cNvPr id="7" name="TextBox 6"/>
          <p:cNvSpPr txBox="1"/>
          <p:nvPr/>
        </p:nvSpPr>
        <p:spPr>
          <a:xfrm>
            <a:off x="457200" y="1719072"/>
            <a:ext cx="11247120" cy="1188720"/>
          </a:xfrm>
          <a:prstGeom prst="rect">
            <a:avLst/>
          </a:prstGeom>
          <a:noFill/>
        </p:spPr>
        <p:txBody>
          <a:bodyPr wrap="square">
            <a:spAutoFit/>
          </a:bodyPr>
          <a:lstStyle/>
          <a:p>
            <a:pPr algn="ctr"/>
            <a:r>
              <a:rPr sz="3600" b="1" i="0">
                <a:solidFill>
                  <a:srgbClr val="FFFFFF"/>
                </a:solidFill>
              </a:rPr>
              <a:t>Thanchi: A Memorable Tour</a:t>
            </a:r>
          </a:p>
        </p:txBody>
      </p:sp>
      <p:sp>
        <p:nvSpPr>
          <p:cNvPr id="8" name="TextBox 7"/>
          <p:cNvSpPr txBox="1"/>
          <p:nvPr/>
        </p:nvSpPr>
        <p:spPr>
          <a:xfrm>
            <a:off x="457200" y="2999232"/>
            <a:ext cx="11247120" cy="548640"/>
          </a:xfrm>
          <a:prstGeom prst="rect">
            <a:avLst/>
          </a:prstGeom>
          <a:noFill/>
        </p:spPr>
        <p:txBody>
          <a:bodyPr wrap="square">
            <a:spAutoFit/>
          </a:bodyPr>
          <a:lstStyle/>
          <a:p>
            <a:pPr algn="ctr"/>
            <a:r>
              <a:rPr sz="2200" b="0" i="1">
                <a:solidFill>
                  <a:srgbClr val="F5CB5C"/>
                </a:solidFill>
              </a:rPr>
              <a:t>with My Friend</a:t>
            </a:r>
          </a:p>
        </p:txBody>
      </p:sp>
      <p:sp>
        <p:nvSpPr>
          <p:cNvPr id="9" name="Rectangle 8"/>
          <p:cNvSpPr/>
          <p:nvPr/>
        </p:nvSpPr>
        <p:spPr>
          <a:xfrm>
            <a:off x="3474720" y="3703320"/>
            <a:ext cx="52120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457200" y="3858768"/>
            <a:ext cx="11247120" cy="402336"/>
          </a:xfrm>
          <a:prstGeom prst="rect">
            <a:avLst/>
          </a:prstGeom>
          <a:noFill/>
        </p:spPr>
        <p:txBody>
          <a:bodyPr wrap="square">
            <a:spAutoFit/>
          </a:bodyPr>
          <a:lstStyle/>
          <a:p>
            <a:pPr algn="ctr"/>
            <a:r>
              <a:rPr sz="1300" b="0" i="0">
                <a:solidFill>
                  <a:srgbClr val="D6EAF8"/>
                </a:solidFill>
              </a:rPr>
              <a:t>English Assignment  ·  CSE UG 36th Batch  ·  December 2025</a:t>
            </a:r>
          </a:p>
        </p:txBody>
      </p:sp>
      <p:sp>
        <p:nvSpPr>
          <p:cNvPr id="11" name="Rectangle 10"/>
          <p:cNvSpPr/>
          <p:nvPr/>
        </p:nvSpPr>
        <p:spPr>
          <a:xfrm>
            <a:off x="3017520" y="4645152"/>
            <a:ext cx="612648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4700016"/>
            <a:ext cx="6126480" cy="138988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Rectangle 12"/>
          <p:cNvSpPr/>
          <p:nvPr/>
        </p:nvSpPr>
        <p:spPr>
          <a:xfrm>
            <a:off x="3017520" y="6035040"/>
            <a:ext cx="61264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3200400" y="4773168"/>
            <a:ext cx="5760720" cy="320040"/>
          </a:xfrm>
          <a:prstGeom prst="rect">
            <a:avLst/>
          </a:prstGeom>
          <a:noFill/>
        </p:spPr>
        <p:txBody>
          <a:bodyPr wrap="square">
            <a:spAutoFit/>
          </a:bodyPr>
          <a:lstStyle/>
          <a:p>
            <a:pPr algn="ctr"/>
            <a:r>
              <a:rPr sz="1000" b="1" i="0">
                <a:solidFill>
                  <a:srgbClr val="F5CB5C"/>
                </a:solidFill>
              </a:rPr>
              <a:t>Prepared By</a:t>
            </a:r>
          </a:p>
        </p:txBody>
      </p:sp>
      <p:sp>
        <p:nvSpPr>
          <p:cNvPr id="15" name="TextBox 14"/>
          <p:cNvSpPr txBox="1"/>
          <p:nvPr/>
        </p:nvSpPr>
        <p:spPr>
          <a:xfrm>
            <a:off x="3200400" y="5120640"/>
            <a:ext cx="5760720" cy="420624"/>
          </a:xfrm>
          <a:prstGeom prst="rect">
            <a:avLst/>
          </a:prstGeom>
          <a:noFill/>
        </p:spPr>
        <p:txBody>
          <a:bodyPr wrap="square">
            <a:spAutoFit/>
          </a:bodyPr>
          <a:lstStyle/>
          <a:p>
            <a:pPr algn="ctr"/>
            <a:r>
              <a:rPr sz="2100" b="1" i="0">
                <a:solidFill>
                  <a:srgbClr val="FFFFFF"/>
                </a:solidFill>
              </a:rPr>
              <a:t>Ibtiaz Chowdhury</a:t>
            </a:r>
          </a:p>
        </p:txBody>
      </p:sp>
      <p:sp>
        <p:nvSpPr>
          <p:cNvPr id="16" name="TextBox 15"/>
          <p:cNvSpPr txBox="1"/>
          <p:nvPr/>
        </p:nvSpPr>
        <p:spPr>
          <a:xfrm>
            <a:off x="3200400" y="5596128"/>
            <a:ext cx="5760720" cy="347472"/>
          </a:xfrm>
          <a:prstGeom prst="rect">
            <a:avLst/>
          </a:prstGeom>
          <a:noFill/>
        </p:spPr>
        <p:txBody>
          <a:bodyPr wrap="square">
            <a:spAutoFit/>
          </a:bodyPr>
          <a:lstStyle/>
          <a:p>
            <a:pPr algn="ctr"/>
            <a:r>
              <a:rPr sz="1200" b="0" i="0">
                <a:solidFill>
                  <a:srgbClr val="D6EAF8"/>
                </a:solidFill>
              </a:rPr>
              <a:t>ID: 261031023  ·  Dept. of CSE  ·  36th Batch (UG)</a:t>
            </a:r>
          </a:p>
        </p:txBody>
      </p:sp>
      <p:sp>
        <p:nvSpPr>
          <p:cNvPr id="17" name="TextBox 16"/>
          <p:cNvSpPr txBox="1"/>
          <p:nvPr/>
        </p:nvSpPr>
        <p:spPr>
          <a:xfrm>
            <a:off x="457200" y="6291072"/>
            <a:ext cx="11247120" cy="365760"/>
          </a:xfrm>
          <a:prstGeom prst="rect">
            <a:avLst/>
          </a:prstGeom>
          <a:noFill/>
        </p:spPr>
        <p:txBody>
          <a:bodyPr wrap="square">
            <a:spAutoFit/>
          </a:bodyPr>
          <a:lstStyle/>
          <a:p>
            <a:pPr algn="ctr"/>
            <a:r>
              <a:rPr sz="1200" b="0" i="0">
                <a:solidFill>
                  <a:srgbClr val="FFFFFF"/>
                </a:solidFill>
              </a:rPr>
              <a:t>🏔️  Thanchi Upazila, Bandarban, Bangladesh</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1/10</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noFill/>
        <a:effectLst/>
      </p:bgPr>
    </p:bg>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Introduction</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1143000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10972800" cy="4297680"/>
          </a:xfrm>
          <a:prstGeom prst="rect">
            <a:avLst/>
          </a:prstGeom>
          <a:noFill/>
        </p:spPr>
        <p:txBody>
          <a:bodyPr wrap="square">
            <a:spAutoFit/>
          </a:bodyPr>
          <a:lstStyle/>
          <a:p>
            <a:pPr algn="l"/>
            <a:r>
              <a:rPr sz="1600" b="0" i="0">
                <a:solidFill>
                  <a:srgbClr val="1A252F"/>
                </a:solidFill>
              </a:rPr>
              <a:t>Everyone has a favourite place that they love very much.
My favourite place is Thanchi, which is located in Bandarban,
in the Chittagong Hill Tracts of Bangladesh.
I visited this beautiful place during a tour with my close friend.
It was a very enjoyable and memorable experience for me.
Surrounded by green hills, rivers, and natural beauty, Thanchi
gave me an experience I will never forget.</a:t>
            </a:r>
          </a:p>
        </p:txBody>
      </p:sp>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2/8</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274320" y="73152"/>
            <a:ext cx="11430000" cy="365760"/>
          </a:xfrm>
          <a:prstGeom prst="rect">
            <a:avLst/>
          </a:prstGeom>
          <a:noFill/>
        </p:spPr>
        <p:txBody>
          <a:bodyPr wrap="square">
            <a:spAutoFit/>
          </a:bodyPr>
          <a:lstStyle/>
          <a:p>
            <a:pPr algn="ctr"/>
            <a:r>
              <a:rPr sz="1600" b="1" i="0">
                <a:solidFill>
                  <a:srgbClr val="FFFFFF"/>
                </a:solidFill>
              </a:rPr>
              <a:t>Department of Computer Science &amp; Engineering</a:t>
            </a:r>
          </a:p>
        </p:txBody>
      </p:sp>
      <p:sp>
        <p:nvSpPr>
          <p:cNvPr id="4" name="TextBox 3"/>
          <p:cNvSpPr txBox="1"/>
          <p:nvPr/>
        </p:nvSpPr>
        <p:spPr>
          <a:xfrm>
            <a:off x="274320" y="438912"/>
            <a:ext cx="11430000" cy="292608"/>
          </a:xfrm>
          <a:prstGeom prst="rect">
            <a:avLst/>
          </a:prstGeom>
          <a:noFill/>
        </p:spPr>
        <p:txBody>
          <a:bodyPr wrap="square">
            <a:spAutoFit/>
          </a:bodyPr>
          <a:lstStyle/>
          <a:p>
            <a:pPr algn="ctr"/>
            <a:r>
              <a:rPr sz="1300" b="0" i="0">
                <a:solidFill>
                  <a:srgbClr val="F0A500"/>
                </a:solidFill>
              </a:rPr>
              <a:t>Presentation</a:t>
            </a:r>
          </a:p>
        </p:txBody>
      </p:sp>
      <p:sp>
        <p:nvSpPr>
          <p:cNvPr id="5" name="Rectangle 4"/>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832104"/>
            <a:ext cx="12188952" cy="658368"/>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365760" y="877824"/>
            <a:ext cx="11430000" cy="475488"/>
          </a:xfrm>
          <a:prstGeom prst="rect">
            <a:avLst/>
          </a:prstGeom>
          <a:noFill/>
        </p:spPr>
        <p:txBody>
          <a:bodyPr wrap="square">
            <a:spAutoFit/>
          </a:bodyPr>
          <a:lstStyle/>
          <a:p>
            <a:pPr algn="l"/>
            <a:r>
              <a:rPr sz="2200" b="1" i="0">
                <a:solidFill>
                  <a:srgbClr val="FFFFFF"/>
                </a:solidFill>
              </a:rPr>
              <a:t>About Thanchi</a:t>
            </a:r>
          </a:p>
        </p:txBody>
      </p:sp>
      <p:sp>
        <p:nvSpPr>
          <p:cNvPr id="8" name="Rectangle 7"/>
          <p:cNvSpPr/>
          <p:nvPr/>
        </p:nvSpPr>
        <p:spPr>
          <a:xfrm>
            <a:off x="0" y="1490472"/>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365760" y="1572768"/>
            <a:ext cx="6217920" cy="46634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572768"/>
            <a:ext cx="54864" cy="466344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594360" y="1691640"/>
            <a:ext cx="5852160" cy="4389120"/>
          </a:xfrm>
          <a:prstGeom prst="rect">
            <a:avLst/>
          </a:prstGeom>
          <a:noFill/>
        </p:spPr>
        <p:txBody>
          <a:bodyPr wrap="square">
            <a:spAutoFit/>
          </a:bodyPr>
          <a:lstStyle/>
          <a:p>
            <a:pPr algn="l"/>
            <a:r>
              <a:rPr sz="1400" b="0" i="0">
                <a:solidFill>
                  <a:srgbClr val="1A252F"/>
                </a:solidFill>
              </a:rPr>
              <a:t>• Thanchi is in Bandarban district,
  Chittagong Hill Tracts, Bangladesh.
• One of the most beautiful and peaceful
  places in the country.
• Famous for the Sangu River, Nafakhum
  Waterfall, and green hills.
• Home to indigenous communities with
  rich culture and tradition.
• Surrounded by dense forests, rivers,
  and breathtaking scenery.</a:t>
            </a:r>
          </a:p>
        </p:txBody>
      </p:sp>
      <p:pic>
        <p:nvPicPr>
          <p:cNvPr id="12" name="Picture 11" descr="bandarban_hills.jpg"/>
          <p:cNvPicPr>
            <a:picLocks noChangeAspect="1"/>
          </p:cNvPicPr>
          <p:nvPr/>
        </p:nvPicPr>
        <p:blipFill>
          <a:blip r:embed="rId2"/>
          <a:stretch>
            <a:fillRect/>
          </a:stretch>
        </p:blipFill>
        <p:spPr>
          <a:xfrm>
            <a:off x="6766560" y="1572768"/>
            <a:ext cx="5074920" cy="4663440"/>
          </a:xfrm>
          <a:prstGeom prst="rect">
            <a:avLst/>
          </a:prstGeom>
        </p:spPr>
      </p:pic>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3/8</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274320" y="73152"/>
            <a:ext cx="11430000" cy="365760"/>
          </a:xfrm>
          <a:prstGeom prst="rect">
            <a:avLst/>
          </a:prstGeom>
          <a:noFill/>
        </p:spPr>
        <p:txBody>
          <a:bodyPr wrap="square">
            <a:spAutoFit/>
          </a:bodyPr>
          <a:lstStyle/>
          <a:p>
            <a:pPr algn="ctr"/>
            <a:r>
              <a:rPr sz="1600" b="1" i="0">
                <a:solidFill>
                  <a:srgbClr val="FFFFFF"/>
                </a:solidFill>
              </a:rPr>
              <a:t>Department of Computer Science &amp; Engineering</a:t>
            </a:r>
          </a:p>
        </p:txBody>
      </p:sp>
      <p:sp>
        <p:nvSpPr>
          <p:cNvPr id="4" name="TextBox 3"/>
          <p:cNvSpPr txBox="1"/>
          <p:nvPr/>
        </p:nvSpPr>
        <p:spPr>
          <a:xfrm>
            <a:off x="274320" y="438912"/>
            <a:ext cx="11430000" cy="292608"/>
          </a:xfrm>
          <a:prstGeom prst="rect">
            <a:avLst/>
          </a:prstGeom>
          <a:noFill/>
        </p:spPr>
        <p:txBody>
          <a:bodyPr wrap="square">
            <a:spAutoFit/>
          </a:bodyPr>
          <a:lstStyle/>
          <a:p>
            <a:pPr algn="ctr"/>
            <a:r>
              <a:rPr sz="1300" b="0" i="0">
                <a:solidFill>
                  <a:srgbClr val="F0A500"/>
                </a:solidFill>
              </a:rPr>
              <a:t>Presentation</a:t>
            </a:r>
          </a:p>
        </p:txBody>
      </p:sp>
      <p:sp>
        <p:nvSpPr>
          <p:cNvPr id="5" name="Rectangle 4"/>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832104"/>
            <a:ext cx="12188952" cy="59436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365760" y="877824"/>
            <a:ext cx="11430000" cy="457200"/>
          </a:xfrm>
          <a:prstGeom prst="rect">
            <a:avLst/>
          </a:prstGeom>
          <a:noFill/>
        </p:spPr>
        <p:txBody>
          <a:bodyPr wrap="square">
            <a:spAutoFit/>
          </a:bodyPr>
          <a:lstStyle/>
          <a:p>
            <a:pPr algn="l"/>
            <a:r>
              <a:rPr sz="2200" b="1" i="0">
                <a:solidFill>
                  <a:srgbClr val="FFFFFF"/>
                </a:solidFill>
              </a:rPr>
              <a:t>First Impression</a:t>
            </a:r>
          </a:p>
        </p:txBody>
      </p:sp>
      <p:sp>
        <p:nvSpPr>
          <p:cNvPr id="8" name="Rectangle 7"/>
          <p:cNvSpPr/>
          <p:nvPr/>
        </p:nvSpPr>
        <p:spPr>
          <a:xfrm>
            <a:off x="0" y="1426464"/>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9" name="Picture 8" descr="image.jpg"/>
          <p:cNvPicPr>
            <a:picLocks noChangeAspect="1"/>
          </p:cNvPicPr>
          <p:nvPr/>
        </p:nvPicPr>
        <p:blipFill>
          <a:blip r:embed="rId2"/>
          <a:stretch>
            <a:fillRect/>
          </a:stretch>
        </p:blipFill>
        <p:spPr>
          <a:xfrm>
            <a:off x="274320" y="1536192"/>
            <a:ext cx="5577840" cy="2377440"/>
          </a:xfrm>
          <a:prstGeom prst="rect">
            <a:avLst/>
          </a:prstGeom>
        </p:spPr>
      </p:pic>
      <p:pic>
        <p:nvPicPr>
          <p:cNvPr id="10" name="Picture 9" descr="image.jpg"/>
          <p:cNvPicPr>
            <a:picLocks noChangeAspect="1"/>
          </p:cNvPicPr>
          <p:nvPr/>
        </p:nvPicPr>
        <p:blipFill>
          <a:blip r:embed="rId3"/>
          <a:stretch>
            <a:fillRect/>
          </a:stretch>
        </p:blipFill>
        <p:spPr>
          <a:xfrm>
            <a:off x="274320" y="4005072"/>
            <a:ext cx="5577840" cy="2377440"/>
          </a:xfrm>
          <a:prstGeom prst="rect">
            <a:avLst/>
          </a:prstGeom>
        </p:spPr>
      </p:pic>
      <p:sp>
        <p:nvSpPr>
          <p:cNvPr id="11" name="Rectangle 10"/>
          <p:cNvSpPr/>
          <p:nvPr/>
        </p:nvSpPr>
        <p:spPr>
          <a:xfrm>
            <a:off x="6035040" y="1536192"/>
            <a:ext cx="5852160" cy="48463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6035040" y="1536192"/>
            <a:ext cx="54864" cy="48463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6217920" y="1627632"/>
            <a:ext cx="5486400" cy="3017520"/>
          </a:xfrm>
          <a:prstGeom prst="rect">
            <a:avLst/>
          </a:prstGeom>
          <a:noFill/>
        </p:spPr>
        <p:txBody>
          <a:bodyPr wrap="square">
            <a:spAutoFit/>
          </a:bodyPr>
          <a:lstStyle/>
          <a:p>
            <a:pPr algn="l"/>
            <a:r>
              <a:rPr sz="1300" b="0" i="0">
                <a:solidFill>
                  <a:srgbClr val="1A252F"/>
                </a:solidFill>
              </a:rPr>
              <a:t>When we reached Thanchi, I was
amazed by its natural beauty.
The Sangu River was crystal clear
and the surrounding hills were
breathtaking.
The fresh air made me feel
completely relaxed and at peace.
It was like stepping into a natural
paradise far from the busy city.</a:t>
            </a:r>
          </a:p>
        </p:txBody>
      </p:sp>
      <p:sp>
        <p:nvSpPr>
          <p:cNvPr id="14" name="Rectangle 13"/>
          <p:cNvSpPr/>
          <p:nvPr/>
        </p:nvSpPr>
        <p:spPr>
          <a:xfrm>
            <a:off x="6035040" y="4663440"/>
            <a:ext cx="5852160" cy="804672"/>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6172200" y="4736592"/>
            <a:ext cx="5577840" cy="658368"/>
          </a:xfrm>
          <a:prstGeom prst="rect">
            <a:avLst/>
          </a:prstGeom>
          <a:noFill/>
        </p:spPr>
        <p:txBody>
          <a:bodyPr wrap="square">
            <a:spAutoFit/>
          </a:bodyPr>
          <a:lstStyle/>
          <a:p>
            <a:pPr algn="l"/>
            <a:r>
              <a:rPr sz="1300" b="0" i="1">
                <a:solidFill>
                  <a:srgbClr val="FFFFFF"/>
                </a:solidFill>
              </a:rPr>
              <a:t>"Spending time with my friend made
this trip even more special."</a:t>
            </a:r>
          </a:p>
        </p:txBody>
      </p:sp>
      <p:sp>
        <p:nvSpPr>
          <p:cNvPr id="16" name="Rectangle 15"/>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8" name="TextBox 17"/>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4/8</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274320" y="73152"/>
            <a:ext cx="11430000" cy="365760"/>
          </a:xfrm>
          <a:prstGeom prst="rect">
            <a:avLst/>
          </a:prstGeom>
          <a:noFill/>
        </p:spPr>
        <p:txBody>
          <a:bodyPr wrap="square">
            <a:spAutoFit/>
          </a:bodyPr>
          <a:lstStyle/>
          <a:p>
            <a:pPr algn="ctr"/>
            <a:r>
              <a:rPr sz="1600" b="1" i="0">
                <a:solidFill>
                  <a:srgbClr val="FFFFFF"/>
                </a:solidFill>
              </a:rPr>
              <a:t>Department of Computer Science &amp; Engineering</a:t>
            </a:r>
          </a:p>
        </p:txBody>
      </p:sp>
      <p:sp>
        <p:nvSpPr>
          <p:cNvPr id="4" name="TextBox 3"/>
          <p:cNvSpPr txBox="1"/>
          <p:nvPr/>
        </p:nvSpPr>
        <p:spPr>
          <a:xfrm>
            <a:off x="274320" y="438912"/>
            <a:ext cx="11430000" cy="292608"/>
          </a:xfrm>
          <a:prstGeom prst="rect">
            <a:avLst/>
          </a:prstGeom>
          <a:noFill/>
        </p:spPr>
        <p:txBody>
          <a:bodyPr wrap="square">
            <a:spAutoFit/>
          </a:bodyPr>
          <a:lstStyle/>
          <a:p>
            <a:pPr algn="ctr"/>
            <a:r>
              <a:rPr sz="1300" b="0" i="0">
                <a:solidFill>
                  <a:srgbClr val="F0A500"/>
                </a:solidFill>
              </a:rPr>
              <a:t>Presentation</a:t>
            </a:r>
          </a:p>
        </p:txBody>
      </p:sp>
      <p:sp>
        <p:nvSpPr>
          <p:cNvPr id="5" name="Rectangle 4"/>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832104"/>
            <a:ext cx="12188952" cy="658368"/>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365760" y="877824"/>
            <a:ext cx="11430000" cy="475488"/>
          </a:xfrm>
          <a:prstGeom prst="rect">
            <a:avLst/>
          </a:prstGeom>
          <a:noFill/>
        </p:spPr>
        <p:txBody>
          <a:bodyPr wrap="square">
            <a:spAutoFit/>
          </a:bodyPr>
          <a:lstStyle/>
          <a:p>
            <a:pPr algn="l"/>
            <a:r>
              <a:rPr sz="2200" b="1" i="0">
                <a:solidFill>
                  <a:srgbClr val="FFFFFF"/>
                </a:solidFill>
              </a:rPr>
              <a:t>Nafakhum Waterfall — Day 2 Adventure</a:t>
            </a:r>
          </a:p>
        </p:txBody>
      </p:sp>
      <p:sp>
        <p:nvSpPr>
          <p:cNvPr id="8" name="Rectangle 7"/>
          <p:cNvSpPr/>
          <p:nvPr/>
        </p:nvSpPr>
        <p:spPr>
          <a:xfrm>
            <a:off x="0" y="1490472"/>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9" name="Picture 8" descr="nafakhum.jpg"/>
          <p:cNvPicPr>
            <a:picLocks noChangeAspect="1"/>
          </p:cNvPicPr>
          <p:nvPr/>
        </p:nvPicPr>
        <p:blipFill>
          <a:blip r:embed="rId2"/>
          <a:stretch>
            <a:fillRect/>
          </a:stretch>
        </p:blipFill>
        <p:spPr>
          <a:xfrm>
            <a:off x="365760" y="1572768"/>
            <a:ext cx="5029200" cy="4663440"/>
          </a:xfrm>
          <a:prstGeom prst="rect">
            <a:avLst/>
          </a:prstGeom>
        </p:spPr>
      </p:pic>
      <p:sp>
        <p:nvSpPr>
          <p:cNvPr id="10" name="Rectangle 9"/>
          <p:cNvSpPr/>
          <p:nvPr/>
        </p:nvSpPr>
        <p:spPr>
          <a:xfrm>
            <a:off x="5669280" y="1572768"/>
            <a:ext cx="6153912" cy="46634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5669280" y="1572768"/>
            <a:ext cx="54864" cy="466344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5897880" y="1691640"/>
            <a:ext cx="5760720" cy="4389120"/>
          </a:xfrm>
          <a:prstGeom prst="rect">
            <a:avLst/>
          </a:prstGeom>
          <a:noFill/>
        </p:spPr>
        <p:txBody>
          <a:bodyPr wrap="square">
            <a:spAutoFit/>
          </a:bodyPr>
          <a:lstStyle/>
          <a:p>
            <a:pPr algn="l"/>
            <a:r>
              <a:rPr sz="1300" b="0" i="0">
                <a:solidFill>
                  <a:srgbClr val="1A252F"/>
                </a:solidFill>
              </a:rPr>
              <a:t>On the second day, we trekked to
the famous Nafakhum Waterfall.
• Traveled by boat along the Sangu
  River to reach Remakri.
• Then trekked through the jungle
  to Nafakhum.
• The waterfall was powerful, loud,
  and breathtaking.
"When I heard the roar of the
waterfall, all my tiredness
disappeared. Worth every step."</a:t>
            </a:r>
          </a:p>
        </p:txBody>
      </p:sp>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5/8</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274320" y="73152"/>
            <a:ext cx="11430000" cy="365760"/>
          </a:xfrm>
          <a:prstGeom prst="rect">
            <a:avLst/>
          </a:prstGeom>
          <a:noFill/>
        </p:spPr>
        <p:txBody>
          <a:bodyPr wrap="square">
            <a:spAutoFit/>
          </a:bodyPr>
          <a:lstStyle/>
          <a:p>
            <a:pPr algn="ctr"/>
            <a:r>
              <a:rPr sz="1600" b="1" i="0">
                <a:solidFill>
                  <a:srgbClr val="FFFFFF"/>
                </a:solidFill>
              </a:rPr>
              <a:t>Department of Computer Science &amp; Engineering</a:t>
            </a:r>
          </a:p>
        </p:txBody>
      </p:sp>
      <p:sp>
        <p:nvSpPr>
          <p:cNvPr id="4" name="TextBox 3"/>
          <p:cNvSpPr txBox="1"/>
          <p:nvPr/>
        </p:nvSpPr>
        <p:spPr>
          <a:xfrm>
            <a:off x="274320" y="438912"/>
            <a:ext cx="11430000" cy="292608"/>
          </a:xfrm>
          <a:prstGeom prst="rect">
            <a:avLst/>
          </a:prstGeom>
          <a:noFill/>
        </p:spPr>
        <p:txBody>
          <a:bodyPr wrap="square">
            <a:spAutoFit/>
          </a:bodyPr>
          <a:lstStyle/>
          <a:p>
            <a:pPr algn="ctr"/>
            <a:r>
              <a:rPr sz="1300" b="0" i="0">
                <a:solidFill>
                  <a:srgbClr val="F0A500"/>
                </a:solidFill>
              </a:rPr>
              <a:t>Presentation</a:t>
            </a:r>
          </a:p>
        </p:txBody>
      </p:sp>
      <p:sp>
        <p:nvSpPr>
          <p:cNvPr id="5" name="Rectangle 4"/>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832104"/>
            <a:ext cx="12188952" cy="658368"/>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365760" y="877824"/>
            <a:ext cx="11430000" cy="475488"/>
          </a:xfrm>
          <a:prstGeom prst="rect">
            <a:avLst/>
          </a:prstGeom>
          <a:noFill/>
        </p:spPr>
        <p:txBody>
          <a:bodyPr wrap="square">
            <a:spAutoFit/>
          </a:bodyPr>
          <a:lstStyle/>
          <a:p>
            <a:pPr algn="l"/>
            <a:r>
              <a:rPr sz="2200" b="1" i="0">
                <a:solidFill>
                  <a:srgbClr val="FFFFFF"/>
                </a:solidFill>
              </a:rPr>
              <a:t>Memorable Moments</a:t>
            </a:r>
          </a:p>
        </p:txBody>
      </p:sp>
      <p:sp>
        <p:nvSpPr>
          <p:cNvPr id="8" name="Rectangle 7"/>
          <p:cNvSpPr/>
          <p:nvPr/>
        </p:nvSpPr>
        <p:spPr>
          <a:xfrm>
            <a:off x="0" y="1490472"/>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365760" y="1572768"/>
            <a:ext cx="7589520" cy="46634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572768"/>
            <a:ext cx="54864" cy="466344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594360" y="1691640"/>
            <a:ext cx="7132320" cy="4389120"/>
          </a:xfrm>
          <a:prstGeom prst="rect">
            <a:avLst/>
          </a:prstGeom>
          <a:noFill/>
        </p:spPr>
        <p:txBody>
          <a:bodyPr wrap="square">
            <a:spAutoFit/>
          </a:bodyPr>
          <a:lstStyle/>
          <a:p>
            <a:pPr algn="l"/>
            <a:r>
              <a:rPr sz="1300" b="0" i="0">
                <a:solidFill>
                  <a:srgbClr val="1A252F"/>
                </a:solidFill>
              </a:rPr>
              <a:t>Every moment of the trip was special and unforgettable.
• The boat ride on the Sangu River was peaceful
  and magical.
• Standing at Nafakhum Waterfall in silence with
  my friend was the best moment of the entire trip.
• The green hills, fresh air, and clear rivers felt
  like a dream come true.
• The sound of the river and mist from the waterfall
  will stay in my heart forever.</a:t>
            </a:r>
          </a:p>
        </p:txBody>
      </p:sp>
      <p:pic>
        <p:nvPicPr>
          <p:cNvPr id="12" name="Picture 11" descr="bandarban_hills.jpg"/>
          <p:cNvPicPr>
            <a:picLocks noChangeAspect="1"/>
          </p:cNvPicPr>
          <p:nvPr/>
        </p:nvPicPr>
        <p:blipFill>
          <a:blip r:embed="rId2"/>
          <a:stretch>
            <a:fillRect/>
          </a:stretch>
        </p:blipFill>
        <p:spPr>
          <a:xfrm>
            <a:off x="8138160" y="1572768"/>
            <a:ext cx="3749039" cy="4663440"/>
          </a:xfrm>
          <a:prstGeom prst="rect">
            <a:avLst/>
          </a:prstGeom>
        </p:spPr>
      </p:pic>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6/8</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274320" y="73152"/>
            <a:ext cx="11430000" cy="365760"/>
          </a:xfrm>
          <a:prstGeom prst="rect">
            <a:avLst/>
          </a:prstGeom>
          <a:noFill/>
        </p:spPr>
        <p:txBody>
          <a:bodyPr wrap="square">
            <a:spAutoFit/>
          </a:bodyPr>
          <a:lstStyle/>
          <a:p>
            <a:pPr algn="ctr"/>
            <a:r>
              <a:rPr sz="1600" b="1" i="0">
                <a:solidFill>
                  <a:srgbClr val="FFFFFF"/>
                </a:solidFill>
              </a:rPr>
              <a:t>Department of Computer Science &amp; Engineering</a:t>
            </a:r>
          </a:p>
        </p:txBody>
      </p:sp>
      <p:sp>
        <p:nvSpPr>
          <p:cNvPr id="4" name="TextBox 3"/>
          <p:cNvSpPr txBox="1"/>
          <p:nvPr/>
        </p:nvSpPr>
        <p:spPr>
          <a:xfrm>
            <a:off x="274320" y="438912"/>
            <a:ext cx="11430000" cy="292608"/>
          </a:xfrm>
          <a:prstGeom prst="rect">
            <a:avLst/>
          </a:prstGeom>
          <a:noFill/>
        </p:spPr>
        <p:txBody>
          <a:bodyPr wrap="square">
            <a:spAutoFit/>
          </a:bodyPr>
          <a:lstStyle/>
          <a:p>
            <a:pPr algn="ctr"/>
            <a:r>
              <a:rPr sz="1300" b="0" i="0">
                <a:solidFill>
                  <a:srgbClr val="F0A500"/>
                </a:solidFill>
              </a:rPr>
              <a:t>Presentation</a:t>
            </a:r>
          </a:p>
        </p:txBody>
      </p:sp>
      <p:sp>
        <p:nvSpPr>
          <p:cNvPr id="5" name="Rectangle 4"/>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0" y="832104"/>
            <a:ext cx="12188952" cy="658368"/>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365760" y="877824"/>
            <a:ext cx="11430000" cy="475488"/>
          </a:xfrm>
          <a:prstGeom prst="rect">
            <a:avLst/>
          </a:prstGeom>
          <a:noFill/>
        </p:spPr>
        <p:txBody>
          <a:bodyPr wrap="square">
            <a:spAutoFit/>
          </a:bodyPr>
          <a:lstStyle/>
          <a:p>
            <a:pPr algn="l"/>
            <a:r>
              <a:rPr sz="2200" b="1" i="0">
                <a:solidFill>
                  <a:srgbClr val="FFFFFF"/>
                </a:solidFill>
              </a:rPr>
              <a:t>Conclusion</a:t>
            </a:r>
          </a:p>
        </p:txBody>
      </p:sp>
      <p:sp>
        <p:nvSpPr>
          <p:cNvPr id="8" name="Rectangle 7"/>
          <p:cNvSpPr/>
          <p:nvPr/>
        </p:nvSpPr>
        <p:spPr>
          <a:xfrm>
            <a:off x="0" y="1490472"/>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365760" y="1572768"/>
            <a:ext cx="11430000" cy="466344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572768"/>
            <a:ext cx="54864" cy="466344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594360" y="1691640"/>
            <a:ext cx="11064240" cy="4389120"/>
          </a:xfrm>
          <a:prstGeom prst="rect">
            <a:avLst/>
          </a:prstGeom>
          <a:noFill/>
        </p:spPr>
        <p:txBody>
          <a:bodyPr wrap="square">
            <a:spAutoFit/>
          </a:bodyPr>
          <a:lstStyle/>
          <a:p>
            <a:pPr algn="l"/>
            <a:r>
              <a:rPr sz="1600" b="0" i="0">
                <a:solidFill>
                  <a:srgbClr val="1A252F"/>
                </a:solidFill>
              </a:rPr>
              <a:t>Thanchi is truly a wonderful and beautiful place.
It is my favourite place because of its natural beauty,
the Sangu River, and Nafakhum Waterfall.
This tour gave me happiness, adventure, and great memories.
Spending time in nature with a close friend made it
even more meaningful and unforgettable.
I hope to visit Thanchi again in the future.</a:t>
            </a:r>
          </a:p>
        </p:txBody>
      </p:sp>
      <p:sp>
        <p:nvSpPr>
          <p:cNvPr id="12" name="Rectangle 11"/>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4" name="TextBox 13"/>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7/8</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noFill/>
        <a:effectLst/>
      </p:bgPr>
    </p:bg>
    <p:spTree>
      <p:sp>
        <p:nvSpPr>
          <p:cNvPr id="1" name="Rectangle 0"/>
          <p:cNvSpPr/>
          <p:nvPr/>
        </p:nvSpPr>
        <p:spPr>
          <a:xfrm>
            <a:off x="0" y="0"/>
            <a:ext cx="12188952" cy="6858000"/>
          </a:xfrm>
          <a:prstGeom prst="rect">
            <a:avLst/>
          </a:prstGeom>
          <a:solidFill>
            <a:srgbClr val="0A3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 name="Rectangle 1"/>
          <p:cNvSpPr/>
          <p:nvPr/>
        </p:nvSpPr>
        <p:spPr>
          <a:xfrm>
            <a:off x="0" y="5074920"/>
            <a:ext cx="12188952" cy="1783080"/>
          </a:xfrm>
          <a:prstGeom prst="rect">
            <a:avLst/>
          </a:prstGeom>
          <a:solidFill>
            <a:srgbClr val="178E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4983480"/>
            <a:ext cx="12188952" cy="137160"/>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0"/>
            <a:ext cx="8229600" cy="20116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ectangle 4"/>
          <p:cNvSpPr/>
          <p:nvPr/>
        </p:nvSpPr>
        <p:spPr>
          <a:xfrm>
            <a:off x="8229600" y="0"/>
            <a:ext cx="3959352" cy="201168"/>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ectangle 5"/>
          <p:cNvSpPr/>
          <p:nvPr/>
        </p:nvSpPr>
        <p:spPr>
          <a:xfrm>
            <a:off x="2286000" y="2487168"/>
            <a:ext cx="7589520" cy="64008"/>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457200" y="1188720"/>
            <a:ext cx="11247120" cy="1097280"/>
          </a:xfrm>
          <a:prstGeom prst="rect">
            <a:avLst/>
          </a:prstGeom>
          <a:noFill/>
        </p:spPr>
        <p:txBody>
          <a:bodyPr wrap="square">
            <a:spAutoFit/>
          </a:bodyPr>
          <a:lstStyle/>
          <a:p>
            <a:pPr algn="ctr"/>
            <a:r>
              <a:rPr sz="5600" b="1" i="0">
                <a:solidFill>
                  <a:srgbClr val="FFFFFF"/>
                </a:solidFill>
              </a:rPr>
              <a:t>THANK YOU</a:t>
            </a:r>
          </a:p>
        </p:txBody>
      </p:sp>
      <p:sp>
        <p:nvSpPr>
          <p:cNvPr id="8" name="Rectangle 7"/>
          <p:cNvSpPr/>
          <p:nvPr/>
        </p:nvSpPr>
        <p:spPr>
          <a:xfrm>
            <a:off x="3657600" y="2606040"/>
            <a:ext cx="484632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457200" y="2788920"/>
            <a:ext cx="11247120" cy="475488"/>
          </a:xfrm>
          <a:prstGeom prst="rect">
            <a:avLst/>
          </a:prstGeom>
          <a:noFill/>
        </p:spPr>
        <p:txBody>
          <a:bodyPr wrap="square">
            <a:spAutoFit/>
          </a:bodyPr>
          <a:lstStyle/>
          <a:p>
            <a:pPr algn="ctr"/>
            <a:r>
              <a:rPr sz="1700" b="0" i="1">
                <a:solidFill>
                  <a:srgbClr val="F5CB5C"/>
                </a:solidFill>
              </a:rPr>
              <a:t>It was a journey worth remembering. 🏔️</a:t>
            </a:r>
          </a:p>
        </p:txBody>
      </p:sp>
      <p:sp>
        <p:nvSpPr>
          <p:cNvPr id="10" name="Rectangle 9"/>
          <p:cNvSpPr/>
          <p:nvPr/>
        </p:nvSpPr>
        <p:spPr>
          <a:xfrm>
            <a:off x="3017520" y="3493008"/>
            <a:ext cx="6126480" cy="54864"/>
          </a:xfrm>
          <a:prstGeom prst="rect">
            <a:avLst/>
          </a:prstGeom>
          <a:solidFill>
            <a:srgbClr val="F5CB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017520" y="3547872"/>
            <a:ext cx="6126480" cy="2231136"/>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3017520" y="5724144"/>
            <a:ext cx="6126480" cy="54864"/>
          </a:xfrm>
          <a:prstGeom prst="rect">
            <a:avLst/>
          </a:prstGeom>
          <a:solidFill>
            <a:srgbClr val="E56B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3200400" y="3621024"/>
            <a:ext cx="5760720" cy="320040"/>
          </a:xfrm>
          <a:prstGeom prst="rect">
            <a:avLst/>
          </a:prstGeom>
          <a:noFill/>
        </p:spPr>
        <p:txBody>
          <a:bodyPr wrap="square">
            <a:spAutoFit/>
          </a:bodyPr>
          <a:lstStyle/>
          <a:p>
            <a:pPr algn="ctr"/>
            <a:r>
              <a:rPr sz="1000" b="1" i="0">
                <a:solidFill>
                  <a:srgbClr val="F5CB5C"/>
                </a:solidFill>
              </a:rPr>
              <a:t>Presented By</a:t>
            </a:r>
          </a:p>
        </p:txBody>
      </p:sp>
      <p:sp>
        <p:nvSpPr>
          <p:cNvPr id="14" name="TextBox 13"/>
          <p:cNvSpPr txBox="1"/>
          <p:nvPr/>
        </p:nvSpPr>
        <p:spPr>
          <a:xfrm>
            <a:off x="3200400" y="3986784"/>
            <a:ext cx="5760720" cy="475488"/>
          </a:xfrm>
          <a:prstGeom prst="rect">
            <a:avLst/>
          </a:prstGeom>
          <a:noFill/>
        </p:spPr>
        <p:txBody>
          <a:bodyPr wrap="square">
            <a:spAutoFit/>
          </a:bodyPr>
          <a:lstStyle/>
          <a:p>
            <a:pPr algn="ctr"/>
            <a:r>
              <a:rPr sz="2400" b="1" i="0">
                <a:solidFill>
                  <a:srgbClr val="FFFFFF"/>
                </a:solidFill>
              </a:rPr>
              <a:t>Ibtiaz Chowdhury</a:t>
            </a:r>
          </a:p>
        </p:txBody>
      </p:sp>
      <p:sp>
        <p:nvSpPr>
          <p:cNvPr id="15" name="TextBox 14"/>
          <p:cNvSpPr txBox="1"/>
          <p:nvPr/>
        </p:nvSpPr>
        <p:spPr>
          <a:xfrm>
            <a:off x="3200400" y="4526280"/>
            <a:ext cx="5760720" cy="384048"/>
          </a:xfrm>
          <a:prstGeom prst="rect">
            <a:avLst/>
          </a:prstGeom>
          <a:noFill/>
        </p:spPr>
        <p:txBody>
          <a:bodyPr wrap="square">
            <a:spAutoFit/>
          </a:bodyPr>
          <a:lstStyle/>
          <a:p>
            <a:pPr algn="ctr"/>
            <a:r>
              <a:rPr sz="1800" b="1" i="0">
                <a:solidFill>
                  <a:srgbClr val="D6EAF8"/>
                </a:solidFill>
              </a:rPr>
              <a:t>ID: 261031023</a:t>
            </a:r>
          </a:p>
        </p:txBody>
      </p:sp>
      <p:sp>
        <p:nvSpPr>
          <p:cNvPr id="16" name="TextBox 15"/>
          <p:cNvSpPr txBox="1"/>
          <p:nvPr/>
        </p:nvSpPr>
        <p:spPr>
          <a:xfrm>
            <a:off x="3200400" y="4974336"/>
            <a:ext cx="5760720" cy="347472"/>
          </a:xfrm>
          <a:prstGeom prst="rect">
            <a:avLst/>
          </a:prstGeom>
          <a:noFill/>
        </p:spPr>
        <p:txBody>
          <a:bodyPr wrap="square">
            <a:spAutoFit/>
          </a:bodyPr>
          <a:lstStyle/>
          <a:p>
            <a:pPr algn="ctr"/>
            <a:r>
              <a:rPr sz="1300" b="0" i="0">
                <a:solidFill>
                  <a:srgbClr val="D6EAF8"/>
                </a:solidFill>
              </a:rPr>
              <a:t>Dept. of CSE  ·  36th Batch (UG)</a:t>
            </a:r>
          </a:p>
        </p:txBody>
      </p:sp>
      <p:sp>
        <p:nvSpPr>
          <p:cNvPr id="17" name="TextBox 16"/>
          <p:cNvSpPr txBox="1"/>
          <p:nvPr/>
        </p:nvSpPr>
        <p:spPr>
          <a:xfrm>
            <a:off x="457200" y="5230368"/>
            <a:ext cx="11247120" cy="384048"/>
          </a:xfrm>
          <a:prstGeom prst="rect">
            <a:avLst/>
          </a:prstGeom>
          <a:noFill/>
        </p:spPr>
        <p:txBody>
          <a:bodyPr wrap="square">
            <a:spAutoFit/>
          </a:bodyPr>
          <a:lstStyle/>
          <a:p>
            <a:pPr algn="ctr"/>
            <a:r>
              <a:rPr sz="1100" b="0" i="0">
                <a:solidFill>
                  <a:srgbClr val="FFFFFF"/>
                </a:solidFill>
              </a:rPr>
              <a:t>🏔️  Thanchi, Bandarban  ·  December 2025  ·  English Assignment</a:t>
            </a:r>
          </a:p>
        </p:txBody>
      </p:sp>
      <p:sp>
        <p:nvSpPr>
          <p:cNvPr id="18" name="Rectangle 17"/>
          <p:cNvSpPr/>
          <p:nvPr/>
        </p:nvSpPr>
        <p:spPr>
          <a:xfrm>
            <a:off x="0" y="6565392"/>
            <a:ext cx="12188952" cy="292608"/>
          </a:xfrm>
          <a:prstGeom prst="rect">
            <a:avLst/>
          </a:prstGeom>
          <a:solidFill>
            <a:srgbClr val="0822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82880" y="6592824"/>
            <a:ext cx="9144000" cy="237744"/>
          </a:xfrm>
          <a:prstGeom prst="rect">
            <a:avLst/>
          </a:prstGeom>
          <a:noFill/>
        </p:spPr>
        <p:txBody>
          <a:bodyPr wrap="square">
            <a:spAutoFit/>
          </a:bodyPr>
          <a:lstStyle/>
          <a:p>
            <a:pPr algn="l"/>
            <a:r>
              <a:rPr sz="800" b="0" i="0">
                <a:solidFill>
                  <a:srgbClr val="D6EAF8"/>
                </a:solidFill>
              </a:rPr>
              <a:t>Ibtiaz Chowdhury  |  ID: 261031023  |  Dept. of CSE, 36th Batch (UG)</a:t>
            </a:r>
          </a:p>
        </p:txBody>
      </p:sp>
      <p:sp>
        <p:nvSpPr>
          <p:cNvPr id="20" name="TextBox 19"/>
          <p:cNvSpPr txBox="1"/>
          <p:nvPr/>
        </p:nvSpPr>
        <p:spPr>
          <a:xfrm>
            <a:off x="10789920" y="6592824"/>
            <a:ext cx="1280160" cy="237744"/>
          </a:xfrm>
          <a:prstGeom prst="rect">
            <a:avLst/>
          </a:prstGeom>
          <a:noFill/>
        </p:spPr>
        <p:txBody>
          <a:bodyPr wrap="square">
            <a:spAutoFit/>
          </a:bodyPr>
          <a:lstStyle/>
          <a:p>
            <a:pPr algn="r"/>
            <a:r>
              <a:rPr sz="800" b="1" i="0">
                <a:solidFill>
                  <a:srgbClr val="F5CB5C"/>
                </a:solidFill>
              </a:rPr>
              <a:t>10/10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