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Lst>
  <p:sldSz cx="12188952"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12188952" cy="914400"/>
          </a:xfrm>
          <a:prstGeom prst="rect">
            <a:avLst/>
          </a:prstGeom>
          <a:solidFill>
            <a:srgbClr val="0D1D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365760" y="91440"/>
            <a:ext cx="11430000" cy="411480"/>
          </a:xfrm>
          <a:prstGeom prst="rect">
            <a:avLst/>
          </a:prstGeom>
          <a:noFill/>
        </p:spPr>
        <p:txBody>
          <a:bodyPr wrap="square">
            <a:spAutoFit/>
          </a:bodyPr>
          <a:lstStyle/>
          <a:p>
            <a:pPr algn="ctr"/>
            <a:r>
              <a:rPr sz="1800" b="1" i="0">
                <a:solidFill>
                  <a:srgbClr val="FFFFFF"/>
                </a:solidFill>
              </a:rPr>
              <a:t>Department of Computer Science &amp; Engineering</a:t>
            </a:r>
          </a:p>
        </p:txBody>
      </p:sp>
      <p:sp>
        <p:nvSpPr>
          <p:cNvPr id="5" name="TextBox 4"/>
          <p:cNvSpPr txBox="1"/>
          <p:nvPr/>
        </p:nvSpPr>
        <p:spPr>
          <a:xfrm>
            <a:off x="365760" y="502920"/>
            <a:ext cx="11430000" cy="320040"/>
          </a:xfrm>
          <a:prstGeom prst="rect">
            <a:avLst/>
          </a:prstGeom>
          <a:noFill/>
        </p:spPr>
        <p:txBody>
          <a:bodyPr wrap="square">
            <a:spAutoFit/>
          </a:bodyPr>
          <a:lstStyle/>
          <a:p>
            <a:pPr algn="ctr"/>
            <a:r>
              <a:rPr sz="1400" b="0" i="0">
                <a:solidFill>
                  <a:srgbClr val="F0A500"/>
                </a:solidFill>
              </a:rPr>
              <a:t>Presentation</a:t>
            </a:r>
          </a:p>
        </p:txBody>
      </p:sp>
      <p:sp>
        <p:nvSpPr>
          <p:cNvPr id="6" name="Rectangle 5"/>
          <p:cNvSpPr/>
          <p:nvPr/>
        </p:nvSpPr>
        <p:spPr>
          <a:xfrm>
            <a:off x="0" y="91440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1371600" y="1188720"/>
            <a:ext cx="9418320" cy="5029200"/>
          </a:xfrm>
          <a:prstGeom prst="rect">
            <a:avLst/>
          </a:prstGeom>
          <a:solidFill>
            <a:srgbClr val="08162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1371600" y="1188720"/>
            <a:ext cx="9418320"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Rectangle 8"/>
          <p:cNvSpPr/>
          <p:nvPr/>
        </p:nvSpPr>
        <p:spPr>
          <a:xfrm>
            <a:off x="1371600" y="6163056"/>
            <a:ext cx="9418320"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TextBox 9"/>
          <p:cNvSpPr txBox="1"/>
          <p:nvPr/>
        </p:nvSpPr>
        <p:spPr>
          <a:xfrm>
            <a:off x="1828800" y="1417320"/>
            <a:ext cx="8503920" cy="365760"/>
          </a:xfrm>
          <a:prstGeom prst="rect">
            <a:avLst/>
          </a:prstGeom>
          <a:noFill/>
        </p:spPr>
        <p:txBody>
          <a:bodyPr wrap="square">
            <a:spAutoFit/>
          </a:bodyPr>
          <a:lstStyle/>
          <a:p>
            <a:pPr algn="ctr"/>
            <a:r>
              <a:rPr sz="1400" b="1" i="0">
                <a:solidFill>
                  <a:srgbClr val="F0A500"/>
                </a:solidFill>
              </a:rPr>
              <a:t>Presentation Title:</a:t>
            </a:r>
          </a:p>
        </p:txBody>
      </p:sp>
      <p:sp>
        <p:nvSpPr>
          <p:cNvPr id="11" name="TextBox 10"/>
          <p:cNvSpPr txBox="1"/>
          <p:nvPr/>
        </p:nvSpPr>
        <p:spPr>
          <a:xfrm>
            <a:off x="1828800" y="1828800"/>
            <a:ext cx="8503920" cy="685800"/>
          </a:xfrm>
          <a:prstGeom prst="rect">
            <a:avLst/>
          </a:prstGeom>
          <a:noFill/>
        </p:spPr>
        <p:txBody>
          <a:bodyPr wrap="square">
            <a:spAutoFit/>
          </a:bodyPr>
          <a:lstStyle/>
          <a:p>
            <a:pPr algn="ctr"/>
            <a:r>
              <a:rPr sz="3200" b="1" i="0">
                <a:solidFill>
                  <a:srgbClr val="FFFFFF"/>
                </a:solidFill>
              </a:rPr>
              <a:t>My Favorite Place</a:t>
            </a:r>
          </a:p>
        </p:txBody>
      </p:sp>
      <p:sp>
        <p:nvSpPr>
          <p:cNvPr id="12" name="Rectangle 11"/>
          <p:cNvSpPr/>
          <p:nvPr/>
        </p:nvSpPr>
        <p:spPr>
          <a:xfrm>
            <a:off x="3657600" y="2606040"/>
            <a:ext cx="4846320"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2743200" y="2788920"/>
            <a:ext cx="3200400" cy="347472"/>
          </a:xfrm>
          <a:prstGeom prst="rect">
            <a:avLst/>
          </a:prstGeom>
          <a:noFill/>
        </p:spPr>
        <p:txBody>
          <a:bodyPr wrap="square">
            <a:spAutoFit/>
          </a:bodyPr>
          <a:lstStyle/>
          <a:p>
            <a:pPr algn="l"/>
            <a:r>
              <a:rPr sz="1300" b="1" i="0">
                <a:solidFill>
                  <a:srgbClr val="F0A500"/>
                </a:solidFill>
              </a:rPr>
              <a:t>Presenter Name:</a:t>
            </a:r>
          </a:p>
        </p:txBody>
      </p:sp>
      <p:sp>
        <p:nvSpPr>
          <p:cNvPr id="14" name="TextBox 13"/>
          <p:cNvSpPr txBox="1"/>
          <p:nvPr/>
        </p:nvSpPr>
        <p:spPr>
          <a:xfrm>
            <a:off x="6035040" y="2788920"/>
            <a:ext cx="5029200" cy="347472"/>
          </a:xfrm>
          <a:prstGeom prst="rect">
            <a:avLst/>
          </a:prstGeom>
          <a:noFill/>
        </p:spPr>
        <p:txBody>
          <a:bodyPr wrap="square">
            <a:spAutoFit/>
          </a:bodyPr>
          <a:lstStyle/>
          <a:p>
            <a:pPr algn="l"/>
            <a:r>
              <a:rPr sz="1300" b="0" i="0">
                <a:solidFill>
                  <a:srgbClr val="FFFFFF"/>
                </a:solidFill>
              </a:rPr>
              <a:t>Ibtiaz Chowdhury</a:t>
            </a:r>
          </a:p>
        </p:txBody>
      </p:sp>
      <p:sp>
        <p:nvSpPr>
          <p:cNvPr id="15" name="TextBox 14"/>
          <p:cNvSpPr txBox="1"/>
          <p:nvPr/>
        </p:nvSpPr>
        <p:spPr>
          <a:xfrm>
            <a:off x="2743200" y="3227832"/>
            <a:ext cx="3200400" cy="347472"/>
          </a:xfrm>
          <a:prstGeom prst="rect">
            <a:avLst/>
          </a:prstGeom>
          <a:noFill/>
        </p:spPr>
        <p:txBody>
          <a:bodyPr wrap="square">
            <a:spAutoFit/>
          </a:bodyPr>
          <a:lstStyle/>
          <a:p>
            <a:pPr algn="l"/>
            <a:r>
              <a:rPr sz="1300" b="1" i="0">
                <a:solidFill>
                  <a:srgbClr val="F0A500"/>
                </a:solidFill>
              </a:rPr>
              <a:t>ID No:</a:t>
            </a:r>
          </a:p>
        </p:txBody>
      </p:sp>
      <p:sp>
        <p:nvSpPr>
          <p:cNvPr id="16" name="TextBox 15"/>
          <p:cNvSpPr txBox="1"/>
          <p:nvPr/>
        </p:nvSpPr>
        <p:spPr>
          <a:xfrm>
            <a:off x="6035040" y="3227832"/>
            <a:ext cx="5029200" cy="347472"/>
          </a:xfrm>
          <a:prstGeom prst="rect">
            <a:avLst/>
          </a:prstGeom>
          <a:noFill/>
        </p:spPr>
        <p:txBody>
          <a:bodyPr wrap="square">
            <a:spAutoFit/>
          </a:bodyPr>
          <a:lstStyle/>
          <a:p>
            <a:pPr algn="l"/>
            <a:r>
              <a:rPr sz="1300" b="0" i="0">
                <a:solidFill>
                  <a:srgbClr val="FFFFFF"/>
                </a:solidFill>
              </a:rPr>
              <a:t>261031023</a:t>
            </a:r>
          </a:p>
        </p:txBody>
      </p:sp>
      <p:sp>
        <p:nvSpPr>
          <p:cNvPr id="17" name="TextBox 16"/>
          <p:cNvSpPr txBox="1"/>
          <p:nvPr/>
        </p:nvSpPr>
        <p:spPr>
          <a:xfrm>
            <a:off x="2743200" y="3666744"/>
            <a:ext cx="3200400" cy="347472"/>
          </a:xfrm>
          <a:prstGeom prst="rect">
            <a:avLst/>
          </a:prstGeom>
          <a:noFill/>
        </p:spPr>
        <p:txBody>
          <a:bodyPr wrap="square">
            <a:spAutoFit/>
          </a:bodyPr>
          <a:lstStyle/>
          <a:p>
            <a:pPr algn="l"/>
            <a:r>
              <a:rPr sz="1300" b="1" i="0">
                <a:solidFill>
                  <a:srgbClr val="F0A500"/>
                </a:solidFill>
              </a:rPr>
              <a:t>Batch:</a:t>
            </a:r>
          </a:p>
        </p:txBody>
      </p:sp>
      <p:sp>
        <p:nvSpPr>
          <p:cNvPr id="18" name="TextBox 17"/>
          <p:cNvSpPr txBox="1"/>
          <p:nvPr/>
        </p:nvSpPr>
        <p:spPr>
          <a:xfrm>
            <a:off x="6035040" y="3666744"/>
            <a:ext cx="5029200" cy="347472"/>
          </a:xfrm>
          <a:prstGeom prst="rect">
            <a:avLst/>
          </a:prstGeom>
          <a:noFill/>
        </p:spPr>
        <p:txBody>
          <a:bodyPr wrap="square">
            <a:spAutoFit/>
          </a:bodyPr>
          <a:lstStyle/>
          <a:p>
            <a:pPr algn="l"/>
            <a:r>
              <a:rPr sz="1300" b="0" i="0">
                <a:solidFill>
                  <a:srgbClr val="FFFFFF"/>
                </a:solidFill>
              </a:rPr>
              <a:t>36th</a:t>
            </a:r>
          </a:p>
        </p:txBody>
      </p:sp>
      <p:sp>
        <p:nvSpPr>
          <p:cNvPr id="19" name="TextBox 18"/>
          <p:cNvSpPr txBox="1"/>
          <p:nvPr/>
        </p:nvSpPr>
        <p:spPr>
          <a:xfrm>
            <a:off x="2743200" y="4105656"/>
            <a:ext cx="3200400" cy="347472"/>
          </a:xfrm>
          <a:prstGeom prst="rect">
            <a:avLst/>
          </a:prstGeom>
          <a:noFill/>
        </p:spPr>
        <p:txBody>
          <a:bodyPr wrap="square">
            <a:spAutoFit/>
          </a:bodyPr>
          <a:lstStyle/>
          <a:p>
            <a:pPr algn="l"/>
            <a:r>
              <a:rPr sz="1300" b="1" i="0">
                <a:solidFill>
                  <a:srgbClr val="F0A500"/>
                </a:solidFill>
              </a:rPr>
              <a:t>Department:</a:t>
            </a:r>
          </a:p>
        </p:txBody>
      </p:sp>
      <p:sp>
        <p:nvSpPr>
          <p:cNvPr id="20" name="TextBox 19"/>
          <p:cNvSpPr txBox="1"/>
          <p:nvPr/>
        </p:nvSpPr>
        <p:spPr>
          <a:xfrm>
            <a:off x="6035040" y="4105656"/>
            <a:ext cx="5029200" cy="347472"/>
          </a:xfrm>
          <a:prstGeom prst="rect">
            <a:avLst/>
          </a:prstGeom>
          <a:noFill/>
        </p:spPr>
        <p:txBody>
          <a:bodyPr wrap="square">
            <a:spAutoFit/>
          </a:bodyPr>
          <a:lstStyle/>
          <a:p>
            <a:pPr algn="l"/>
            <a:r>
              <a:rPr sz="1300" b="0" i="0">
                <a:solidFill>
                  <a:srgbClr val="FFFFFF"/>
                </a:solidFill>
              </a:rPr>
              <a:t>Computer Science &amp; Engineering</a:t>
            </a:r>
          </a:p>
        </p:txBody>
      </p:sp>
      <p:sp>
        <p:nvSpPr>
          <p:cNvPr id="21" name="TextBox 20"/>
          <p:cNvSpPr txBox="1"/>
          <p:nvPr/>
        </p:nvSpPr>
        <p:spPr>
          <a:xfrm>
            <a:off x="2743200" y="4544568"/>
            <a:ext cx="3200400" cy="347472"/>
          </a:xfrm>
          <a:prstGeom prst="rect">
            <a:avLst/>
          </a:prstGeom>
          <a:noFill/>
        </p:spPr>
        <p:txBody>
          <a:bodyPr wrap="square">
            <a:spAutoFit/>
          </a:bodyPr>
          <a:lstStyle/>
          <a:p>
            <a:pPr algn="l"/>
            <a:r>
              <a:rPr sz="1300" b="1" i="0">
                <a:solidFill>
                  <a:srgbClr val="F0A500"/>
                </a:solidFill>
              </a:rPr>
              <a:t>Course:</a:t>
            </a:r>
          </a:p>
        </p:txBody>
      </p:sp>
      <p:sp>
        <p:nvSpPr>
          <p:cNvPr id="22" name="TextBox 21"/>
          <p:cNvSpPr txBox="1"/>
          <p:nvPr/>
        </p:nvSpPr>
        <p:spPr>
          <a:xfrm>
            <a:off x="6035040" y="4544568"/>
            <a:ext cx="5029200" cy="347472"/>
          </a:xfrm>
          <a:prstGeom prst="rect">
            <a:avLst/>
          </a:prstGeom>
          <a:noFill/>
        </p:spPr>
        <p:txBody>
          <a:bodyPr wrap="square">
            <a:spAutoFit/>
          </a:bodyPr>
          <a:lstStyle/>
          <a:p>
            <a:pPr algn="l"/>
            <a:r>
              <a:rPr sz="1300" b="0" i="0">
                <a:solidFill>
                  <a:srgbClr val="FFFFFF"/>
                </a:solidFill>
              </a:rPr>
              <a:t>English [ENG-101]</a:t>
            </a:r>
          </a:p>
        </p:txBody>
      </p:sp>
      <p:sp>
        <p:nvSpPr>
          <p:cNvPr id="23" name="Rectangle 22"/>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4" name="TextBox 23"/>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25" name="TextBox 24"/>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1/8</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12188952" cy="7772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274320" y="73152"/>
            <a:ext cx="8229600" cy="365760"/>
          </a:xfrm>
          <a:prstGeom prst="rect">
            <a:avLst/>
          </a:prstGeom>
          <a:noFill/>
        </p:spPr>
        <p:txBody>
          <a:bodyPr wrap="square">
            <a:spAutoFit/>
          </a:bodyPr>
          <a:lstStyle/>
          <a:p>
            <a:pPr algn="l"/>
            <a:r>
              <a:rPr sz="1600" b="1" i="0">
                <a:solidFill>
                  <a:srgbClr val="FFFFFF"/>
                </a:solidFill>
              </a:rPr>
              <a:t>Department of Computer Science &amp; Engineering</a:t>
            </a:r>
          </a:p>
        </p:txBody>
      </p:sp>
      <p:sp>
        <p:nvSpPr>
          <p:cNvPr id="5" name="TextBox 4"/>
          <p:cNvSpPr txBox="1"/>
          <p:nvPr/>
        </p:nvSpPr>
        <p:spPr>
          <a:xfrm>
            <a:off x="274320" y="438912"/>
            <a:ext cx="8229600" cy="292608"/>
          </a:xfrm>
          <a:prstGeom prst="rect">
            <a:avLst/>
          </a:prstGeom>
          <a:noFill/>
        </p:spPr>
        <p:txBody>
          <a:bodyPr wrap="square">
            <a:spAutoFit/>
          </a:bodyPr>
          <a:lstStyle/>
          <a:p>
            <a:pPr algn="l"/>
            <a:r>
              <a:rPr sz="1300" b="0" i="0">
                <a:solidFill>
                  <a:srgbClr val="F0A500"/>
                </a:solidFill>
              </a:rPr>
              <a:t>Presentation</a:t>
            </a:r>
          </a:p>
        </p:txBody>
      </p:sp>
      <p:sp>
        <p:nvSpPr>
          <p:cNvPr id="6" name="Rectangle 5"/>
          <p:cNvSpPr/>
          <p:nvPr/>
        </p:nvSpPr>
        <p:spPr>
          <a:xfrm>
            <a:off x="0" y="77724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777240"/>
            <a:ext cx="12188952" cy="68580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365760" y="841248"/>
            <a:ext cx="11430000" cy="502920"/>
          </a:xfrm>
          <a:prstGeom prst="rect">
            <a:avLst/>
          </a:prstGeom>
          <a:noFill/>
        </p:spPr>
        <p:txBody>
          <a:bodyPr wrap="square">
            <a:spAutoFit/>
          </a:bodyPr>
          <a:lstStyle/>
          <a:p>
            <a:pPr algn="l"/>
            <a:r>
              <a:rPr sz="2400" b="1" i="0">
                <a:solidFill>
                  <a:srgbClr val="FFFFFF"/>
                </a:solidFill>
              </a:rPr>
              <a:t>Introduction</a:t>
            </a:r>
          </a:p>
        </p:txBody>
      </p:sp>
      <p:sp>
        <p:nvSpPr>
          <p:cNvPr id="9" name="Rectangle 8"/>
          <p:cNvSpPr/>
          <p:nvPr/>
        </p:nvSpPr>
        <p:spPr>
          <a:xfrm>
            <a:off x="0" y="1463040"/>
            <a:ext cx="12188952"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365760" y="1600200"/>
            <a:ext cx="11430000" cy="46177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365760" y="1600200"/>
            <a:ext cx="54864" cy="461772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640080" y="1737360"/>
            <a:ext cx="10972800" cy="4297680"/>
          </a:xfrm>
          <a:prstGeom prst="rect">
            <a:avLst/>
          </a:prstGeom>
          <a:noFill/>
        </p:spPr>
        <p:txBody>
          <a:bodyPr wrap="square">
            <a:spAutoFit/>
          </a:bodyPr>
          <a:lstStyle/>
          <a:p>
            <a:pPr algn="l"/>
            <a:r>
              <a:rPr sz="1600" b="0" i="0">
                <a:solidFill>
                  <a:srgbClr val="1A252F"/>
                </a:solidFill>
              </a:rPr>
              <a:t>Everyone has a favourite place that they love very much.
My favourite place is Thanchi, which is located in Bandarban,
in the Chittagong Hill Tracts of Bangladesh.
I visited this beautiful place during a tour with my close friend.
It was a very enjoyable and memorable experience for me.
Surrounded by green hills, rivers, and natural beauty, Thanchi
gave me an experience I will never forget.</a:t>
            </a:r>
          </a:p>
        </p:txBody>
      </p:sp>
      <p:sp>
        <p:nvSpPr>
          <p:cNvPr id="13" name="Rectangle 12"/>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15" name="TextBox 14"/>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2/8</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12188952" cy="7772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274320" y="73152"/>
            <a:ext cx="8229600" cy="365760"/>
          </a:xfrm>
          <a:prstGeom prst="rect">
            <a:avLst/>
          </a:prstGeom>
          <a:noFill/>
        </p:spPr>
        <p:txBody>
          <a:bodyPr wrap="square">
            <a:spAutoFit/>
          </a:bodyPr>
          <a:lstStyle/>
          <a:p>
            <a:pPr algn="l"/>
            <a:r>
              <a:rPr sz="1600" b="1" i="0">
                <a:solidFill>
                  <a:srgbClr val="FFFFFF"/>
                </a:solidFill>
              </a:rPr>
              <a:t>Department of Computer Science &amp; Engineering</a:t>
            </a:r>
          </a:p>
        </p:txBody>
      </p:sp>
      <p:sp>
        <p:nvSpPr>
          <p:cNvPr id="5" name="TextBox 4"/>
          <p:cNvSpPr txBox="1"/>
          <p:nvPr/>
        </p:nvSpPr>
        <p:spPr>
          <a:xfrm>
            <a:off x="274320" y="438912"/>
            <a:ext cx="8229600" cy="292608"/>
          </a:xfrm>
          <a:prstGeom prst="rect">
            <a:avLst/>
          </a:prstGeom>
          <a:noFill/>
        </p:spPr>
        <p:txBody>
          <a:bodyPr wrap="square">
            <a:spAutoFit/>
          </a:bodyPr>
          <a:lstStyle/>
          <a:p>
            <a:pPr algn="l"/>
            <a:r>
              <a:rPr sz="1300" b="0" i="0">
                <a:solidFill>
                  <a:srgbClr val="F0A500"/>
                </a:solidFill>
              </a:rPr>
              <a:t>Presentation</a:t>
            </a:r>
          </a:p>
        </p:txBody>
      </p:sp>
      <p:sp>
        <p:nvSpPr>
          <p:cNvPr id="6" name="Rectangle 5"/>
          <p:cNvSpPr/>
          <p:nvPr/>
        </p:nvSpPr>
        <p:spPr>
          <a:xfrm>
            <a:off x="0" y="77724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777240"/>
            <a:ext cx="12188952" cy="68580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365760" y="841248"/>
            <a:ext cx="11430000" cy="502920"/>
          </a:xfrm>
          <a:prstGeom prst="rect">
            <a:avLst/>
          </a:prstGeom>
          <a:noFill/>
        </p:spPr>
        <p:txBody>
          <a:bodyPr wrap="square">
            <a:spAutoFit/>
          </a:bodyPr>
          <a:lstStyle/>
          <a:p>
            <a:pPr algn="l"/>
            <a:r>
              <a:rPr sz="2400" b="1" i="0">
                <a:solidFill>
                  <a:srgbClr val="FFFFFF"/>
                </a:solidFill>
              </a:rPr>
              <a:t>About Thanchi</a:t>
            </a:r>
          </a:p>
        </p:txBody>
      </p:sp>
      <p:sp>
        <p:nvSpPr>
          <p:cNvPr id="9" name="Rectangle 8"/>
          <p:cNvSpPr/>
          <p:nvPr/>
        </p:nvSpPr>
        <p:spPr>
          <a:xfrm>
            <a:off x="0" y="1463040"/>
            <a:ext cx="12188952"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365760" y="1600200"/>
            <a:ext cx="6217920" cy="46177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365760" y="1600200"/>
            <a:ext cx="54864" cy="461772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640080" y="1737360"/>
            <a:ext cx="5760720" cy="4297680"/>
          </a:xfrm>
          <a:prstGeom prst="rect">
            <a:avLst/>
          </a:prstGeom>
          <a:noFill/>
        </p:spPr>
        <p:txBody>
          <a:bodyPr wrap="square">
            <a:spAutoFit/>
          </a:bodyPr>
          <a:lstStyle/>
          <a:p>
            <a:pPr algn="l"/>
            <a:r>
              <a:rPr sz="1500" b="0" i="0">
                <a:solidFill>
                  <a:srgbClr val="1A252F"/>
                </a:solidFill>
              </a:rPr>
              <a:t>• Thanchi is located in Bandarban district,
  Chittagong Hill Tracts, Bangladesh.
• It is one of the most beautiful and
  peaceful places in the country.
• Famous for the Sangu River, Nafakhum
  Waterfall, and green hills.
• The area is home to various indigenous
  communities with rich culture.
• Surrounded by dense forests, rivers,
  and breathtaking natural scenery.</a:t>
            </a:r>
          </a:p>
        </p:txBody>
      </p:sp>
      <p:pic>
        <p:nvPicPr>
          <p:cNvPr id="13" name="Picture 12" descr="bandarban_hills.jpg"/>
          <p:cNvPicPr>
            <a:picLocks noChangeAspect="1"/>
          </p:cNvPicPr>
          <p:nvPr/>
        </p:nvPicPr>
        <p:blipFill>
          <a:blip r:embed="rId2"/>
          <a:stretch>
            <a:fillRect/>
          </a:stretch>
        </p:blipFill>
        <p:spPr>
          <a:xfrm>
            <a:off x="6766560" y="1600200"/>
            <a:ext cx="5029200" cy="4617720"/>
          </a:xfrm>
          <a:prstGeom prst="rect">
            <a:avLst/>
          </a:prstGeom>
        </p:spPr>
      </p:pic>
      <p:sp>
        <p:nvSpPr>
          <p:cNvPr id="14" name="Rectangle 13"/>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16" name="TextBox 15"/>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3/8</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12188952" cy="7772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274320" y="73152"/>
            <a:ext cx="8229600" cy="365760"/>
          </a:xfrm>
          <a:prstGeom prst="rect">
            <a:avLst/>
          </a:prstGeom>
          <a:noFill/>
        </p:spPr>
        <p:txBody>
          <a:bodyPr wrap="square">
            <a:spAutoFit/>
          </a:bodyPr>
          <a:lstStyle/>
          <a:p>
            <a:pPr algn="l"/>
            <a:r>
              <a:rPr sz="1600" b="1" i="0">
                <a:solidFill>
                  <a:srgbClr val="FFFFFF"/>
                </a:solidFill>
              </a:rPr>
              <a:t>Department of Computer Science &amp; Engineering</a:t>
            </a:r>
          </a:p>
        </p:txBody>
      </p:sp>
      <p:sp>
        <p:nvSpPr>
          <p:cNvPr id="5" name="TextBox 4"/>
          <p:cNvSpPr txBox="1"/>
          <p:nvPr/>
        </p:nvSpPr>
        <p:spPr>
          <a:xfrm>
            <a:off x="274320" y="438912"/>
            <a:ext cx="8229600" cy="292608"/>
          </a:xfrm>
          <a:prstGeom prst="rect">
            <a:avLst/>
          </a:prstGeom>
          <a:noFill/>
        </p:spPr>
        <p:txBody>
          <a:bodyPr wrap="square">
            <a:spAutoFit/>
          </a:bodyPr>
          <a:lstStyle/>
          <a:p>
            <a:pPr algn="l"/>
            <a:r>
              <a:rPr sz="1300" b="0" i="0">
                <a:solidFill>
                  <a:srgbClr val="F0A500"/>
                </a:solidFill>
              </a:rPr>
              <a:t>Presentation</a:t>
            </a:r>
          </a:p>
        </p:txBody>
      </p:sp>
      <p:sp>
        <p:nvSpPr>
          <p:cNvPr id="6" name="Rectangle 5"/>
          <p:cNvSpPr/>
          <p:nvPr/>
        </p:nvSpPr>
        <p:spPr>
          <a:xfrm>
            <a:off x="0" y="77724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777240"/>
            <a:ext cx="12188952" cy="68580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365760" y="841248"/>
            <a:ext cx="11430000" cy="502920"/>
          </a:xfrm>
          <a:prstGeom prst="rect">
            <a:avLst/>
          </a:prstGeom>
          <a:noFill/>
        </p:spPr>
        <p:txBody>
          <a:bodyPr wrap="square">
            <a:spAutoFit/>
          </a:bodyPr>
          <a:lstStyle/>
          <a:p>
            <a:pPr algn="l"/>
            <a:r>
              <a:rPr sz="2400" b="1" i="0">
                <a:solidFill>
                  <a:srgbClr val="FFFFFF"/>
                </a:solidFill>
              </a:rPr>
              <a:t>First Impression</a:t>
            </a:r>
          </a:p>
        </p:txBody>
      </p:sp>
      <p:sp>
        <p:nvSpPr>
          <p:cNvPr id="9" name="Rectangle 8"/>
          <p:cNvSpPr/>
          <p:nvPr/>
        </p:nvSpPr>
        <p:spPr>
          <a:xfrm>
            <a:off x="0" y="1463040"/>
            <a:ext cx="12188952"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365760" y="1600200"/>
            <a:ext cx="11430000" cy="292608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365760" y="1600200"/>
            <a:ext cx="54864" cy="292608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640080" y="1737360"/>
            <a:ext cx="10972800" cy="2560320"/>
          </a:xfrm>
          <a:prstGeom prst="rect">
            <a:avLst/>
          </a:prstGeom>
          <a:noFill/>
        </p:spPr>
        <p:txBody>
          <a:bodyPr wrap="square">
            <a:spAutoFit/>
          </a:bodyPr>
          <a:lstStyle/>
          <a:p>
            <a:pPr algn="l"/>
            <a:r>
              <a:rPr sz="1500" b="0" i="0">
                <a:solidFill>
                  <a:srgbClr val="1A252F"/>
                </a:solidFill>
              </a:rPr>
              <a:t>When we reached Thanchi, I was amazed by its natural beauty.
The Sangu River was crystal clear, and the surrounding hills were breathtaking.
The fresh air and peaceful environment made me feel completely relaxed.
It was like stepping into a natural paradise far from the busy city.</a:t>
            </a:r>
          </a:p>
        </p:txBody>
      </p:sp>
      <p:pic>
        <p:nvPicPr>
          <p:cNvPr id="13" name="Picture 12" descr="sangu_river.jpg"/>
          <p:cNvPicPr>
            <a:picLocks noChangeAspect="1"/>
          </p:cNvPicPr>
          <p:nvPr/>
        </p:nvPicPr>
        <p:blipFill>
          <a:blip r:embed="rId2"/>
          <a:stretch>
            <a:fillRect/>
          </a:stretch>
        </p:blipFill>
        <p:spPr>
          <a:xfrm>
            <a:off x="365760" y="4663440"/>
            <a:ext cx="5577840" cy="1874519"/>
          </a:xfrm>
          <a:prstGeom prst="rect">
            <a:avLst/>
          </a:prstGeom>
        </p:spPr>
      </p:pic>
      <p:pic>
        <p:nvPicPr>
          <p:cNvPr id="14" name="Picture 13" descr="remakri.jpg"/>
          <p:cNvPicPr>
            <a:picLocks noChangeAspect="1"/>
          </p:cNvPicPr>
          <p:nvPr/>
        </p:nvPicPr>
        <p:blipFill>
          <a:blip r:embed="rId3"/>
          <a:stretch>
            <a:fillRect/>
          </a:stretch>
        </p:blipFill>
        <p:spPr>
          <a:xfrm>
            <a:off x="6126480" y="4663440"/>
            <a:ext cx="5577840" cy="1874519"/>
          </a:xfrm>
          <a:prstGeom prst="rect">
            <a:avLst/>
          </a:prstGeom>
        </p:spPr>
      </p:pic>
      <p:sp>
        <p:nvSpPr>
          <p:cNvPr id="15" name="Rectangle 14"/>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6" name="TextBox 15"/>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17" name="TextBox 16"/>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4/8</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12188952" cy="7772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274320" y="73152"/>
            <a:ext cx="8229600" cy="365760"/>
          </a:xfrm>
          <a:prstGeom prst="rect">
            <a:avLst/>
          </a:prstGeom>
          <a:noFill/>
        </p:spPr>
        <p:txBody>
          <a:bodyPr wrap="square">
            <a:spAutoFit/>
          </a:bodyPr>
          <a:lstStyle/>
          <a:p>
            <a:pPr algn="l"/>
            <a:r>
              <a:rPr sz="1600" b="1" i="0">
                <a:solidFill>
                  <a:srgbClr val="FFFFFF"/>
                </a:solidFill>
              </a:rPr>
              <a:t>Department of Computer Science &amp; Engineering</a:t>
            </a:r>
          </a:p>
        </p:txBody>
      </p:sp>
      <p:sp>
        <p:nvSpPr>
          <p:cNvPr id="5" name="TextBox 4"/>
          <p:cNvSpPr txBox="1"/>
          <p:nvPr/>
        </p:nvSpPr>
        <p:spPr>
          <a:xfrm>
            <a:off x="274320" y="438912"/>
            <a:ext cx="8229600" cy="292608"/>
          </a:xfrm>
          <a:prstGeom prst="rect">
            <a:avLst/>
          </a:prstGeom>
          <a:noFill/>
        </p:spPr>
        <p:txBody>
          <a:bodyPr wrap="square">
            <a:spAutoFit/>
          </a:bodyPr>
          <a:lstStyle/>
          <a:p>
            <a:pPr algn="l"/>
            <a:r>
              <a:rPr sz="1300" b="0" i="0">
                <a:solidFill>
                  <a:srgbClr val="F0A500"/>
                </a:solidFill>
              </a:rPr>
              <a:t>Presentation</a:t>
            </a:r>
          </a:p>
        </p:txBody>
      </p:sp>
      <p:sp>
        <p:nvSpPr>
          <p:cNvPr id="6" name="Rectangle 5"/>
          <p:cNvSpPr/>
          <p:nvPr/>
        </p:nvSpPr>
        <p:spPr>
          <a:xfrm>
            <a:off x="0" y="77724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777240"/>
            <a:ext cx="12188952" cy="68580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365760" y="841248"/>
            <a:ext cx="11430000" cy="502920"/>
          </a:xfrm>
          <a:prstGeom prst="rect">
            <a:avLst/>
          </a:prstGeom>
          <a:noFill/>
        </p:spPr>
        <p:txBody>
          <a:bodyPr wrap="square">
            <a:spAutoFit/>
          </a:bodyPr>
          <a:lstStyle/>
          <a:p>
            <a:pPr algn="l"/>
            <a:r>
              <a:rPr sz="2400" b="1" i="0">
                <a:solidFill>
                  <a:srgbClr val="FFFFFF"/>
                </a:solidFill>
              </a:rPr>
              <a:t>Nafakhum Waterfall — Day 2 Adventure</a:t>
            </a:r>
          </a:p>
        </p:txBody>
      </p:sp>
      <p:sp>
        <p:nvSpPr>
          <p:cNvPr id="9" name="Rectangle 8"/>
          <p:cNvSpPr/>
          <p:nvPr/>
        </p:nvSpPr>
        <p:spPr>
          <a:xfrm>
            <a:off x="0" y="1463040"/>
            <a:ext cx="12188952"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10" name="Picture 9" descr="nafakhum.jpg"/>
          <p:cNvPicPr>
            <a:picLocks noChangeAspect="1"/>
          </p:cNvPicPr>
          <p:nvPr/>
        </p:nvPicPr>
        <p:blipFill>
          <a:blip r:embed="rId2"/>
          <a:stretch>
            <a:fillRect/>
          </a:stretch>
        </p:blipFill>
        <p:spPr>
          <a:xfrm>
            <a:off x="365760" y="1600200"/>
            <a:ext cx="5029200" cy="4617720"/>
          </a:xfrm>
          <a:prstGeom prst="rect">
            <a:avLst/>
          </a:prstGeom>
        </p:spPr>
      </p:pic>
      <p:sp>
        <p:nvSpPr>
          <p:cNvPr id="11" name="Rectangle 10"/>
          <p:cNvSpPr/>
          <p:nvPr/>
        </p:nvSpPr>
        <p:spPr>
          <a:xfrm>
            <a:off x="5669280" y="1600200"/>
            <a:ext cx="6126480" cy="46177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Rectangle 11"/>
          <p:cNvSpPr/>
          <p:nvPr/>
        </p:nvSpPr>
        <p:spPr>
          <a:xfrm>
            <a:off x="5669280" y="1600200"/>
            <a:ext cx="54864" cy="461772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5943600" y="1737360"/>
            <a:ext cx="5577840" cy="4297680"/>
          </a:xfrm>
          <a:prstGeom prst="rect">
            <a:avLst/>
          </a:prstGeom>
          <a:noFill/>
        </p:spPr>
        <p:txBody>
          <a:bodyPr wrap="square">
            <a:spAutoFit/>
          </a:bodyPr>
          <a:lstStyle/>
          <a:p>
            <a:pPr algn="l"/>
            <a:r>
              <a:rPr sz="1400" b="0" i="0">
                <a:solidFill>
                  <a:srgbClr val="1A252F"/>
                </a:solidFill>
              </a:rPr>
              <a:t>On the second day, we trekked to the
famous Nafakhum Waterfall.
• We traveled by boat along the Sangu
  River to reach Remakri.
• Then we trekked through the jungle
  to Nafakhum.
• The waterfall was powerful, loud,
  and absolutely breathtaking.
"When I heard the roar of the waterfall,
all my tiredness disappeared.
It was worth every step."</a:t>
            </a:r>
          </a:p>
        </p:txBody>
      </p:sp>
      <p:sp>
        <p:nvSpPr>
          <p:cNvPr id="14" name="Rectangle 13"/>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5" name="TextBox 14"/>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16" name="TextBox 15"/>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5/8</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12188952" cy="7772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274320" y="73152"/>
            <a:ext cx="8229600" cy="365760"/>
          </a:xfrm>
          <a:prstGeom prst="rect">
            <a:avLst/>
          </a:prstGeom>
          <a:noFill/>
        </p:spPr>
        <p:txBody>
          <a:bodyPr wrap="square">
            <a:spAutoFit/>
          </a:bodyPr>
          <a:lstStyle/>
          <a:p>
            <a:pPr algn="l"/>
            <a:r>
              <a:rPr sz="1600" b="1" i="0">
                <a:solidFill>
                  <a:srgbClr val="FFFFFF"/>
                </a:solidFill>
              </a:rPr>
              <a:t>Department of Computer Science &amp; Engineering</a:t>
            </a:r>
          </a:p>
        </p:txBody>
      </p:sp>
      <p:sp>
        <p:nvSpPr>
          <p:cNvPr id="5" name="TextBox 4"/>
          <p:cNvSpPr txBox="1"/>
          <p:nvPr/>
        </p:nvSpPr>
        <p:spPr>
          <a:xfrm>
            <a:off x="274320" y="438912"/>
            <a:ext cx="8229600" cy="292608"/>
          </a:xfrm>
          <a:prstGeom prst="rect">
            <a:avLst/>
          </a:prstGeom>
          <a:noFill/>
        </p:spPr>
        <p:txBody>
          <a:bodyPr wrap="square">
            <a:spAutoFit/>
          </a:bodyPr>
          <a:lstStyle/>
          <a:p>
            <a:pPr algn="l"/>
            <a:r>
              <a:rPr sz="1300" b="0" i="0">
                <a:solidFill>
                  <a:srgbClr val="F0A500"/>
                </a:solidFill>
              </a:rPr>
              <a:t>Presentation</a:t>
            </a:r>
          </a:p>
        </p:txBody>
      </p:sp>
      <p:sp>
        <p:nvSpPr>
          <p:cNvPr id="6" name="Rectangle 5"/>
          <p:cNvSpPr/>
          <p:nvPr/>
        </p:nvSpPr>
        <p:spPr>
          <a:xfrm>
            <a:off x="0" y="77724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777240"/>
            <a:ext cx="12188952" cy="68580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365760" y="841248"/>
            <a:ext cx="11430000" cy="502920"/>
          </a:xfrm>
          <a:prstGeom prst="rect">
            <a:avLst/>
          </a:prstGeom>
          <a:noFill/>
        </p:spPr>
        <p:txBody>
          <a:bodyPr wrap="square">
            <a:spAutoFit/>
          </a:bodyPr>
          <a:lstStyle/>
          <a:p>
            <a:pPr algn="l"/>
            <a:r>
              <a:rPr sz="2400" b="1" i="0">
                <a:solidFill>
                  <a:srgbClr val="FFFFFF"/>
                </a:solidFill>
              </a:rPr>
              <a:t>Memorable Moments</a:t>
            </a:r>
          </a:p>
        </p:txBody>
      </p:sp>
      <p:sp>
        <p:nvSpPr>
          <p:cNvPr id="9" name="Rectangle 8"/>
          <p:cNvSpPr/>
          <p:nvPr/>
        </p:nvSpPr>
        <p:spPr>
          <a:xfrm>
            <a:off x="0" y="1463040"/>
            <a:ext cx="12188952"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365760" y="1600200"/>
            <a:ext cx="11430000" cy="46177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365760" y="1600200"/>
            <a:ext cx="54864" cy="461772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640080" y="1737360"/>
            <a:ext cx="10972800" cy="4297680"/>
          </a:xfrm>
          <a:prstGeom prst="rect">
            <a:avLst/>
          </a:prstGeom>
          <a:noFill/>
        </p:spPr>
        <p:txBody>
          <a:bodyPr wrap="square">
            <a:spAutoFit/>
          </a:bodyPr>
          <a:lstStyle/>
          <a:p>
            <a:pPr algn="l"/>
            <a:r>
              <a:rPr sz="1500" b="0" i="0">
                <a:solidFill>
                  <a:srgbClr val="1A252F"/>
                </a:solidFill>
              </a:rPr>
              <a:t>Every moment of the trip was special and unforgettable.
• The boat ride on the Sangu River was peaceful and magical.
• Standing at Nafakhum Waterfall in silence with my friend
  was the single best moment of the entire trip.
• The green hills, fresh air, and clear rivers felt like a
  dream come true.
• The sound of the river and the mist from the waterfall
  will stay in my heart forever.
• These moments will always be some of the best
  memories of my life.</a:t>
            </a:r>
          </a:p>
        </p:txBody>
      </p:sp>
      <p:sp>
        <p:nvSpPr>
          <p:cNvPr id="13" name="Rectangle 12"/>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15" name="TextBox 14"/>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6/8</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F5F5F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12188952" cy="7772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274320" y="73152"/>
            <a:ext cx="8229600" cy="365760"/>
          </a:xfrm>
          <a:prstGeom prst="rect">
            <a:avLst/>
          </a:prstGeom>
          <a:noFill/>
        </p:spPr>
        <p:txBody>
          <a:bodyPr wrap="square">
            <a:spAutoFit/>
          </a:bodyPr>
          <a:lstStyle/>
          <a:p>
            <a:pPr algn="l"/>
            <a:r>
              <a:rPr sz="1600" b="1" i="0">
                <a:solidFill>
                  <a:srgbClr val="FFFFFF"/>
                </a:solidFill>
              </a:rPr>
              <a:t>Department of Computer Science &amp; Engineering</a:t>
            </a:r>
          </a:p>
        </p:txBody>
      </p:sp>
      <p:sp>
        <p:nvSpPr>
          <p:cNvPr id="5" name="TextBox 4"/>
          <p:cNvSpPr txBox="1"/>
          <p:nvPr/>
        </p:nvSpPr>
        <p:spPr>
          <a:xfrm>
            <a:off x="274320" y="438912"/>
            <a:ext cx="8229600" cy="292608"/>
          </a:xfrm>
          <a:prstGeom prst="rect">
            <a:avLst/>
          </a:prstGeom>
          <a:noFill/>
        </p:spPr>
        <p:txBody>
          <a:bodyPr wrap="square">
            <a:spAutoFit/>
          </a:bodyPr>
          <a:lstStyle/>
          <a:p>
            <a:pPr algn="l"/>
            <a:r>
              <a:rPr sz="1300" b="0" i="0">
                <a:solidFill>
                  <a:srgbClr val="F0A500"/>
                </a:solidFill>
              </a:rPr>
              <a:t>Presentation</a:t>
            </a:r>
          </a:p>
        </p:txBody>
      </p:sp>
      <p:sp>
        <p:nvSpPr>
          <p:cNvPr id="6" name="Rectangle 5"/>
          <p:cNvSpPr/>
          <p:nvPr/>
        </p:nvSpPr>
        <p:spPr>
          <a:xfrm>
            <a:off x="0" y="77724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0" y="777240"/>
            <a:ext cx="12188952" cy="68580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TextBox 7"/>
          <p:cNvSpPr txBox="1"/>
          <p:nvPr/>
        </p:nvSpPr>
        <p:spPr>
          <a:xfrm>
            <a:off x="365760" y="841248"/>
            <a:ext cx="11430000" cy="502920"/>
          </a:xfrm>
          <a:prstGeom prst="rect">
            <a:avLst/>
          </a:prstGeom>
          <a:noFill/>
        </p:spPr>
        <p:txBody>
          <a:bodyPr wrap="square">
            <a:spAutoFit/>
          </a:bodyPr>
          <a:lstStyle/>
          <a:p>
            <a:pPr algn="l"/>
            <a:r>
              <a:rPr sz="2400" b="1" i="0">
                <a:solidFill>
                  <a:srgbClr val="FFFFFF"/>
                </a:solidFill>
              </a:rPr>
              <a:t>Conclusion</a:t>
            </a:r>
          </a:p>
        </p:txBody>
      </p:sp>
      <p:sp>
        <p:nvSpPr>
          <p:cNvPr id="9" name="Rectangle 8"/>
          <p:cNvSpPr/>
          <p:nvPr/>
        </p:nvSpPr>
        <p:spPr>
          <a:xfrm>
            <a:off x="0" y="1463040"/>
            <a:ext cx="12188952"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365760" y="1600200"/>
            <a:ext cx="11430000" cy="46177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Rectangle 10"/>
          <p:cNvSpPr/>
          <p:nvPr/>
        </p:nvSpPr>
        <p:spPr>
          <a:xfrm>
            <a:off x="365760" y="1600200"/>
            <a:ext cx="54864" cy="4617720"/>
          </a:xfrm>
          <a:prstGeom prst="rect">
            <a:avLst/>
          </a:prstGeom>
          <a:solidFill>
            <a:srgbClr val="2E5D9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2" name="TextBox 11"/>
          <p:cNvSpPr txBox="1"/>
          <p:nvPr/>
        </p:nvSpPr>
        <p:spPr>
          <a:xfrm>
            <a:off x="640080" y="1737360"/>
            <a:ext cx="10972800" cy="4297680"/>
          </a:xfrm>
          <a:prstGeom prst="rect">
            <a:avLst/>
          </a:prstGeom>
          <a:noFill/>
        </p:spPr>
        <p:txBody>
          <a:bodyPr wrap="square">
            <a:spAutoFit/>
          </a:bodyPr>
          <a:lstStyle/>
          <a:p>
            <a:pPr algn="l"/>
            <a:r>
              <a:rPr sz="1600" b="0" i="0">
                <a:solidFill>
                  <a:srgbClr val="1A252F"/>
                </a:solidFill>
              </a:rPr>
              <a:t>Thanchi is truly a wonderful and beautiful place.
It is my favourite place because of its natural beauty,
the Sangu River, and Nafakhum Waterfall.
This tour gave me happiness, adventure, and great memories.
Spending time in nature with a close friend made it
even more meaningful and unforgettable.
I hope to visit Thanchi again in the future.</a:t>
            </a:r>
          </a:p>
        </p:txBody>
      </p:sp>
      <p:sp>
        <p:nvSpPr>
          <p:cNvPr id="13" name="Rectangle 12"/>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4" name="TextBox 13"/>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15" name="TextBox 14"/>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7/8</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12188952" cy="685800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Rectangle 2"/>
          <p:cNvSpPr/>
          <p:nvPr/>
        </p:nvSpPr>
        <p:spPr>
          <a:xfrm>
            <a:off x="0" y="0"/>
            <a:ext cx="12188952" cy="914400"/>
          </a:xfrm>
          <a:prstGeom prst="rect">
            <a:avLst/>
          </a:prstGeom>
          <a:solidFill>
            <a:srgbClr val="0D1D3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365760" y="91440"/>
            <a:ext cx="11430000" cy="411480"/>
          </a:xfrm>
          <a:prstGeom prst="rect">
            <a:avLst/>
          </a:prstGeom>
          <a:noFill/>
        </p:spPr>
        <p:txBody>
          <a:bodyPr wrap="square">
            <a:spAutoFit/>
          </a:bodyPr>
          <a:lstStyle/>
          <a:p>
            <a:pPr algn="ctr"/>
            <a:r>
              <a:rPr sz="1800" b="1" i="0">
                <a:solidFill>
                  <a:srgbClr val="FFFFFF"/>
                </a:solidFill>
              </a:rPr>
              <a:t>Department of Computer Science &amp; Engineering</a:t>
            </a:r>
          </a:p>
        </p:txBody>
      </p:sp>
      <p:sp>
        <p:nvSpPr>
          <p:cNvPr id="5" name="TextBox 4"/>
          <p:cNvSpPr txBox="1"/>
          <p:nvPr/>
        </p:nvSpPr>
        <p:spPr>
          <a:xfrm>
            <a:off x="365760" y="502920"/>
            <a:ext cx="11430000" cy="320040"/>
          </a:xfrm>
          <a:prstGeom prst="rect">
            <a:avLst/>
          </a:prstGeom>
          <a:noFill/>
        </p:spPr>
        <p:txBody>
          <a:bodyPr wrap="square">
            <a:spAutoFit/>
          </a:bodyPr>
          <a:lstStyle/>
          <a:p>
            <a:pPr algn="ctr"/>
            <a:r>
              <a:rPr sz="1400" b="0" i="0">
                <a:solidFill>
                  <a:srgbClr val="F0A500"/>
                </a:solidFill>
              </a:rPr>
              <a:t>Presentation</a:t>
            </a:r>
          </a:p>
        </p:txBody>
      </p:sp>
      <p:sp>
        <p:nvSpPr>
          <p:cNvPr id="6" name="Rectangle 5"/>
          <p:cNvSpPr/>
          <p:nvPr/>
        </p:nvSpPr>
        <p:spPr>
          <a:xfrm>
            <a:off x="0" y="914400"/>
            <a:ext cx="12188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ectangle 6"/>
          <p:cNvSpPr/>
          <p:nvPr/>
        </p:nvSpPr>
        <p:spPr>
          <a:xfrm>
            <a:off x="2286000" y="1645920"/>
            <a:ext cx="54864" cy="384048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ectangle 7"/>
          <p:cNvSpPr/>
          <p:nvPr/>
        </p:nvSpPr>
        <p:spPr>
          <a:xfrm>
            <a:off x="9848088" y="1645920"/>
            <a:ext cx="54864" cy="384048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Rectangle 8"/>
          <p:cNvSpPr/>
          <p:nvPr/>
        </p:nvSpPr>
        <p:spPr>
          <a:xfrm>
            <a:off x="2286000" y="1645920"/>
            <a:ext cx="7616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0" name="Rectangle 9"/>
          <p:cNvSpPr/>
          <p:nvPr/>
        </p:nvSpPr>
        <p:spPr>
          <a:xfrm>
            <a:off x="2286000" y="5431536"/>
            <a:ext cx="7616952" cy="54864"/>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1" name="TextBox 10"/>
          <p:cNvSpPr txBox="1"/>
          <p:nvPr/>
        </p:nvSpPr>
        <p:spPr>
          <a:xfrm>
            <a:off x="457200" y="2103120"/>
            <a:ext cx="11247120" cy="914400"/>
          </a:xfrm>
          <a:prstGeom prst="rect">
            <a:avLst/>
          </a:prstGeom>
          <a:noFill/>
        </p:spPr>
        <p:txBody>
          <a:bodyPr wrap="square">
            <a:spAutoFit/>
          </a:bodyPr>
          <a:lstStyle/>
          <a:p>
            <a:pPr algn="ctr"/>
            <a:r>
              <a:rPr sz="4200" b="1" i="0">
                <a:solidFill>
                  <a:srgbClr val="F0A500"/>
                </a:solidFill>
              </a:rPr>
              <a:t>Thanks for Listening!</a:t>
            </a:r>
          </a:p>
        </p:txBody>
      </p:sp>
      <p:sp>
        <p:nvSpPr>
          <p:cNvPr id="12" name="Rectangle 11"/>
          <p:cNvSpPr/>
          <p:nvPr/>
        </p:nvSpPr>
        <p:spPr>
          <a:xfrm>
            <a:off x="4114800" y="3154680"/>
            <a:ext cx="3931920" cy="45720"/>
          </a:xfrm>
          <a:prstGeom prst="rect">
            <a:avLst/>
          </a:prstGeom>
          <a:solidFill>
            <a:srgbClr val="F0A5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3" name="TextBox 12"/>
          <p:cNvSpPr txBox="1"/>
          <p:nvPr/>
        </p:nvSpPr>
        <p:spPr>
          <a:xfrm>
            <a:off x="457200" y="3337560"/>
            <a:ext cx="11247120" cy="502920"/>
          </a:xfrm>
          <a:prstGeom prst="rect">
            <a:avLst/>
          </a:prstGeom>
          <a:noFill/>
        </p:spPr>
        <p:txBody>
          <a:bodyPr wrap="square">
            <a:spAutoFit/>
          </a:bodyPr>
          <a:lstStyle/>
          <a:p>
            <a:pPr algn="ctr"/>
            <a:r>
              <a:rPr sz="2200" b="1" i="0">
                <a:solidFill>
                  <a:srgbClr val="FFFFFF"/>
                </a:solidFill>
              </a:rPr>
              <a:t>Ibtiaz Chowdhury</a:t>
            </a:r>
          </a:p>
        </p:txBody>
      </p:sp>
      <p:sp>
        <p:nvSpPr>
          <p:cNvPr id="14" name="TextBox 13"/>
          <p:cNvSpPr txBox="1"/>
          <p:nvPr/>
        </p:nvSpPr>
        <p:spPr>
          <a:xfrm>
            <a:off x="457200" y="3913632"/>
            <a:ext cx="11247120" cy="411480"/>
          </a:xfrm>
          <a:prstGeom prst="rect">
            <a:avLst/>
          </a:prstGeom>
          <a:noFill/>
        </p:spPr>
        <p:txBody>
          <a:bodyPr wrap="square">
            <a:spAutoFit/>
          </a:bodyPr>
          <a:lstStyle/>
          <a:p>
            <a:pPr algn="ctr"/>
            <a:r>
              <a:rPr sz="1600" b="0" i="0">
                <a:solidFill>
                  <a:srgbClr val="E8F0FE"/>
                </a:solidFill>
              </a:rPr>
              <a:t>ID: 261031023  ·  Batch: 36th</a:t>
            </a:r>
          </a:p>
        </p:txBody>
      </p:sp>
      <p:sp>
        <p:nvSpPr>
          <p:cNvPr id="15" name="TextBox 14"/>
          <p:cNvSpPr txBox="1"/>
          <p:nvPr/>
        </p:nvSpPr>
        <p:spPr>
          <a:xfrm>
            <a:off x="457200" y="4407408"/>
            <a:ext cx="11247120" cy="347472"/>
          </a:xfrm>
          <a:prstGeom prst="rect">
            <a:avLst/>
          </a:prstGeom>
          <a:noFill/>
        </p:spPr>
        <p:txBody>
          <a:bodyPr wrap="square">
            <a:spAutoFit/>
          </a:bodyPr>
          <a:lstStyle/>
          <a:p>
            <a:pPr algn="ctr"/>
            <a:r>
              <a:rPr sz="1400" b="0" i="0">
                <a:solidFill>
                  <a:srgbClr val="E8F0FE"/>
                </a:solidFill>
              </a:rPr>
              <a:t>Dept. of Computer Science &amp; Engineering</a:t>
            </a:r>
          </a:p>
        </p:txBody>
      </p:sp>
      <p:sp>
        <p:nvSpPr>
          <p:cNvPr id="16" name="TextBox 15"/>
          <p:cNvSpPr txBox="1"/>
          <p:nvPr/>
        </p:nvSpPr>
        <p:spPr>
          <a:xfrm>
            <a:off x="457200" y="4828032"/>
            <a:ext cx="11247120" cy="347472"/>
          </a:xfrm>
          <a:prstGeom prst="rect">
            <a:avLst/>
          </a:prstGeom>
          <a:noFill/>
        </p:spPr>
        <p:txBody>
          <a:bodyPr wrap="square">
            <a:spAutoFit/>
          </a:bodyPr>
          <a:lstStyle/>
          <a:p>
            <a:pPr algn="ctr"/>
            <a:r>
              <a:rPr sz="1300" b="0" i="0">
                <a:solidFill>
                  <a:srgbClr val="F0A500"/>
                </a:solidFill>
              </a:rPr>
              <a:t>English [ENG-101]</a:t>
            </a:r>
          </a:p>
        </p:txBody>
      </p:sp>
      <p:sp>
        <p:nvSpPr>
          <p:cNvPr id="17" name="Rectangle 16"/>
          <p:cNvSpPr/>
          <p:nvPr/>
        </p:nvSpPr>
        <p:spPr>
          <a:xfrm>
            <a:off x="0" y="6537960"/>
            <a:ext cx="12188952" cy="320040"/>
          </a:xfrm>
          <a:prstGeom prst="rect">
            <a:avLst/>
          </a:prstGeom>
          <a:solidFill>
            <a:srgbClr val="1B2A4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8" name="TextBox 17"/>
          <p:cNvSpPr txBox="1"/>
          <p:nvPr/>
        </p:nvSpPr>
        <p:spPr>
          <a:xfrm>
            <a:off x="274320" y="6583680"/>
            <a:ext cx="9144000" cy="228600"/>
          </a:xfrm>
          <a:prstGeom prst="rect">
            <a:avLst/>
          </a:prstGeom>
          <a:noFill/>
        </p:spPr>
        <p:txBody>
          <a:bodyPr wrap="square">
            <a:spAutoFit/>
          </a:bodyPr>
          <a:lstStyle/>
          <a:p>
            <a:pPr algn="l"/>
            <a:r>
              <a:rPr sz="900" b="0" i="0">
                <a:solidFill>
                  <a:srgbClr val="FFFFFF"/>
                </a:solidFill>
              </a:rPr>
              <a:t>Ibtiaz Chowdhury  |  ID: 261031023  |  English [ENG-101]</a:t>
            </a:r>
          </a:p>
        </p:txBody>
      </p:sp>
      <p:sp>
        <p:nvSpPr>
          <p:cNvPr id="19" name="TextBox 18"/>
          <p:cNvSpPr txBox="1"/>
          <p:nvPr/>
        </p:nvSpPr>
        <p:spPr>
          <a:xfrm>
            <a:off x="10789920" y="6583680"/>
            <a:ext cx="1280160" cy="228600"/>
          </a:xfrm>
          <a:prstGeom prst="rect">
            <a:avLst/>
          </a:prstGeom>
          <a:noFill/>
        </p:spPr>
        <p:txBody>
          <a:bodyPr wrap="square">
            <a:spAutoFit/>
          </a:bodyPr>
          <a:lstStyle/>
          <a:p>
            <a:pPr algn="r"/>
            <a:r>
              <a:rPr sz="900" b="1" i="0">
                <a:solidFill>
                  <a:srgbClr val="F0A500"/>
                </a:solidFill>
              </a:rPr>
              <a:t>8/8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